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43"/>
    <p:sldId id="257" r:id="rId44"/>
    <p:sldId id="258" r:id="rId45"/>
    <p:sldId id="259" r:id="rId46"/>
    <p:sldId id="260" r:id="rId47"/>
    <p:sldId id="261" r:id="rId48"/>
    <p:sldId id="262" r:id="rId49"/>
    <p:sldId id="263" r:id="rId50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League Spartan" charset="1" panose="00000800000000000000"/>
      <p:regular r:id="rId10"/>
    </p:embeddedFont>
    <p:embeddedFont>
      <p:font typeface="Canva Sans" charset="1" panose="020B0503030501040103"/>
      <p:regular r:id="rId11"/>
    </p:embeddedFont>
    <p:embeddedFont>
      <p:font typeface="Canva Sans Bold" charset="1" panose="020B0803030501040103"/>
      <p:regular r:id="rId12"/>
    </p:embeddedFont>
    <p:embeddedFont>
      <p:font typeface="Canva Sans Italics" charset="1" panose="020B0503030501040103"/>
      <p:regular r:id="rId13"/>
    </p:embeddedFont>
    <p:embeddedFont>
      <p:font typeface="Canva Sans Bold Italics" charset="1" panose="020B0803030501040103"/>
      <p:regular r:id="rId14"/>
    </p:embeddedFont>
    <p:embeddedFont>
      <p:font typeface="Canva Sans Medium" charset="1" panose="020B0603030501040103"/>
      <p:regular r:id="rId15"/>
    </p:embeddedFont>
    <p:embeddedFont>
      <p:font typeface="Canva Sans Medium Italics" charset="1" panose="020B0603030501040103"/>
      <p:regular r:id="rId16"/>
    </p:embeddedFont>
    <p:embeddedFont>
      <p:font typeface="Open Sans" charset="1" panose="020B0606030504020204"/>
      <p:regular r:id="rId17"/>
    </p:embeddedFont>
    <p:embeddedFont>
      <p:font typeface="Open Sans Bold" charset="1" panose="020B0806030504020204"/>
      <p:regular r:id="rId18"/>
    </p:embeddedFont>
    <p:embeddedFont>
      <p:font typeface="Open Sans Italics" charset="1" panose="020B0606030504020204"/>
      <p:regular r:id="rId19"/>
    </p:embeddedFont>
    <p:embeddedFont>
      <p:font typeface="Open Sans Bold Italics" charset="1" panose="020B0806030504020204"/>
      <p:regular r:id="rId20"/>
    </p:embeddedFont>
    <p:embeddedFont>
      <p:font typeface="Open Sans Light" charset="1" panose="020B0306030504020204"/>
      <p:regular r:id="rId21"/>
    </p:embeddedFont>
    <p:embeddedFont>
      <p:font typeface="Open Sans Light Italics" charset="1" panose="020B0306030504020204"/>
      <p:regular r:id="rId22"/>
    </p:embeddedFont>
    <p:embeddedFont>
      <p:font typeface="Open Sans Ultra-Bold" charset="1" panose="00000000000000000000"/>
      <p:regular r:id="rId23"/>
    </p:embeddedFont>
    <p:embeddedFont>
      <p:font typeface="Open Sans Ultra-Bold Italics" charset="1" panose="00000000000000000000"/>
      <p:regular r:id="rId24"/>
    </p:embeddedFont>
    <p:embeddedFont>
      <p:font typeface="Montserrat" charset="1" panose="00000500000000000000"/>
      <p:regular r:id="rId25"/>
    </p:embeddedFont>
    <p:embeddedFont>
      <p:font typeface="Montserrat Bold" charset="1" panose="00000800000000000000"/>
      <p:regular r:id="rId26"/>
    </p:embeddedFont>
    <p:embeddedFont>
      <p:font typeface="Montserrat Italics" charset="1" panose="00000500000000000000"/>
      <p:regular r:id="rId27"/>
    </p:embeddedFont>
    <p:embeddedFont>
      <p:font typeface="Montserrat Bold Italics" charset="1" panose="00000800000000000000"/>
      <p:regular r:id="rId28"/>
    </p:embeddedFont>
    <p:embeddedFont>
      <p:font typeface="Montserrat Thin" charset="1" panose="00000300000000000000"/>
      <p:regular r:id="rId29"/>
    </p:embeddedFont>
    <p:embeddedFont>
      <p:font typeface="Montserrat Thin Italics" charset="1" panose="00000300000000000000"/>
      <p:regular r:id="rId30"/>
    </p:embeddedFont>
    <p:embeddedFont>
      <p:font typeface="Montserrat Extra-Light" charset="1" panose="00000300000000000000"/>
      <p:regular r:id="rId31"/>
    </p:embeddedFont>
    <p:embeddedFont>
      <p:font typeface="Montserrat Extra-Light Italics" charset="1" panose="00000300000000000000"/>
      <p:regular r:id="rId32"/>
    </p:embeddedFont>
    <p:embeddedFont>
      <p:font typeface="Montserrat Light" charset="1" panose="00000400000000000000"/>
      <p:regular r:id="rId33"/>
    </p:embeddedFont>
    <p:embeddedFont>
      <p:font typeface="Montserrat Light Italics" charset="1" panose="00000400000000000000"/>
      <p:regular r:id="rId34"/>
    </p:embeddedFont>
    <p:embeddedFont>
      <p:font typeface="Montserrat Medium" charset="1" panose="00000600000000000000"/>
      <p:regular r:id="rId35"/>
    </p:embeddedFont>
    <p:embeddedFont>
      <p:font typeface="Montserrat Medium Italics" charset="1" panose="00000600000000000000"/>
      <p:regular r:id="rId36"/>
    </p:embeddedFont>
    <p:embeddedFont>
      <p:font typeface="Montserrat Semi-Bold" charset="1" panose="00000700000000000000"/>
      <p:regular r:id="rId37"/>
    </p:embeddedFont>
    <p:embeddedFont>
      <p:font typeface="Montserrat Semi-Bold Italics" charset="1" panose="00000700000000000000"/>
      <p:regular r:id="rId38"/>
    </p:embeddedFont>
    <p:embeddedFont>
      <p:font typeface="Montserrat Ultra-Bold" charset="1" panose="00000900000000000000"/>
      <p:regular r:id="rId39"/>
    </p:embeddedFont>
    <p:embeddedFont>
      <p:font typeface="Montserrat Ultra-Bold Italics" charset="1" panose="00000900000000000000"/>
      <p:regular r:id="rId40"/>
    </p:embeddedFont>
    <p:embeddedFont>
      <p:font typeface="Montserrat Heavy" charset="1" panose="00000A00000000000000"/>
      <p:regular r:id="rId41"/>
    </p:embeddedFont>
    <p:embeddedFont>
      <p:font typeface="Montserrat Heavy Italics" charset="1" panose="00000A00000000000000"/>
      <p:regular r:id="rId4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slides/slide1.xml" Type="http://schemas.openxmlformats.org/officeDocument/2006/relationships/slide"/><Relationship Id="rId44" Target="slides/slide2.xml" Type="http://schemas.openxmlformats.org/officeDocument/2006/relationships/slide"/><Relationship Id="rId45" Target="slides/slide3.xml" Type="http://schemas.openxmlformats.org/officeDocument/2006/relationships/slide"/><Relationship Id="rId46" Target="slides/slide4.xml" Type="http://schemas.openxmlformats.org/officeDocument/2006/relationships/slide"/><Relationship Id="rId47" Target="slides/slide5.xml" Type="http://schemas.openxmlformats.org/officeDocument/2006/relationships/slide"/><Relationship Id="rId48" Target="slides/slide6.xml" Type="http://schemas.openxmlformats.org/officeDocument/2006/relationships/slide"/><Relationship Id="rId49" Target="slides/slide7.xml" Type="http://schemas.openxmlformats.org/officeDocument/2006/relationships/slide"/><Relationship Id="rId5" Target="tableStyles.xml" Type="http://schemas.openxmlformats.org/officeDocument/2006/relationships/tableStyles"/><Relationship Id="rId50" Target="slides/slide8.xml" Type="http://schemas.openxmlformats.org/officeDocument/2006/relationships/slide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6.png" Type="http://schemas.openxmlformats.org/officeDocument/2006/relationships/image"/><Relationship Id="rId7" Target="../media/image7.svg" Type="http://schemas.openxmlformats.org/officeDocument/2006/relationships/image"/><Relationship Id="rId8" Target="../media/image8.png" Type="http://schemas.openxmlformats.org/officeDocument/2006/relationships/image"/><Relationship Id="rId9" Target="../media/image9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Relationship Id="rId3" Target="../media/image11.jpeg" Type="http://schemas.openxmlformats.org/officeDocument/2006/relationships/image"/><Relationship Id="rId4" Target="../media/image12.jpe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jpeg" Type="http://schemas.openxmlformats.org/officeDocument/2006/relationships/image"/><Relationship Id="rId3" Target="../media/image14.jpe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jpe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955009" y="2387829"/>
            <a:ext cx="6755737" cy="5511342"/>
            <a:chOff x="0" y="0"/>
            <a:chExt cx="1779289" cy="145154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779289" cy="1451547"/>
            </a:xfrm>
            <a:custGeom>
              <a:avLst/>
              <a:gdLst/>
              <a:ahLst/>
              <a:cxnLst/>
              <a:rect r="r" b="b" t="t" l="l"/>
              <a:pathLst>
                <a:path h="1451547" w="1779289">
                  <a:moveTo>
                    <a:pt x="0" y="0"/>
                  </a:moveTo>
                  <a:lnTo>
                    <a:pt x="1779289" y="0"/>
                  </a:lnTo>
                  <a:lnTo>
                    <a:pt x="1779289" y="1451547"/>
                  </a:lnTo>
                  <a:lnTo>
                    <a:pt x="0" y="1451547"/>
                  </a:lnTo>
                  <a:close/>
                </a:path>
              </a:pathLst>
            </a:custGeom>
            <a:solidFill>
              <a:srgbClr val="0D737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779289" cy="14896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2356698" y="2387829"/>
            <a:ext cx="6534491" cy="5511342"/>
            <a:chOff x="0" y="0"/>
            <a:chExt cx="1721018" cy="145154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721018" cy="1451547"/>
            </a:xfrm>
            <a:custGeom>
              <a:avLst/>
              <a:gdLst/>
              <a:ahLst/>
              <a:cxnLst/>
              <a:rect r="r" b="b" t="t" l="l"/>
              <a:pathLst>
                <a:path h="1451547" w="1721018">
                  <a:moveTo>
                    <a:pt x="0" y="0"/>
                  </a:moveTo>
                  <a:lnTo>
                    <a:pt x="1721018" y="0"/>
                  </a:lnTo>
                  <a:lnTo>
                    <a:pt x="1721018" y="1451547"/>
                  </a:lnTo>
                  <a:lnTo>
                    <a:pt x="0" y="1451547"/>
                  </a:lnTo>
                  <a:close/>
                </a:path>
              </a:pathLst>
            </a:custGeom>
            <a:solidFill>
              <a:srgbClr val="0D7377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721018" cy="14896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-1038975" y="9447772"/>
            <a:ext cx="4393457" cy="839228"/>
            <a:chOff x="0" y="0"/>
            <a:chExt cx="1157124" cy="22103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157125" cy="221031"/>
            </a:xfrm>
            <a:custGeom>
              <a:avLst/>
              <a:gdLst/>
              <a:ahLst/>
              <a:cxnLst/>
              <a:rect r="r" b="b" t="t" l="l"/>
              <a:pathLst>
                <a:path h="221031" w="1157125">
                  <a:moveTo>
                    <a:pt x="203200" y="0"/>
                  </a:moveTo>
                  <a:lnTo>
                    <a:pt x="1157125" y="0"/>
                  </a:lnTo>
                  <a:lnTo>
                    <a:pt x="953925" y="221031"/>
                  </a:lnTo>
                  <a:lnTo>
                    <a:pt x="0" y="22103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D7377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101600" y="-38100"/>
              <a:ext cx="953924" cy="2591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1718414" y="0"/>
            <a:ext cx="4393457" cy="839228"/>
            <a:chOff x="0" y="0"/>
            <a:chExt cx="1157124" cy="221031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157125" cy="221031"/>
            </a:xfrm>
            <a:custGeom>
              <a:avLst/>
              <a:gdLst/>
              <a:ahLst/>
              <a:cxnLst/>
              <a:rect r="r" b="b" t="t" l="l"/>
              <a:pathLst>
                <a:path h="221031" w="1157125">
                  <a:moveTo>
                    <a:pt x="203200" y="0"/>
                  </a:moveTo>
                  <a:lnTo>
                    <a:pt x="1157125" y="0"/>
                  </a:lnTo>
                  <a:lnTo>
                    <a:pt x="953925" y="221031"/>
                  </a:lnTo>
                  <a:lnTo>
                    <a:pt x="0" y="22103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D7377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101600" y="-38100"/>
              <a:ext cx="953924" cy="2591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2478202" y="9258300"/>
            <a:ext cx="2664422" cy="1218172"/>
            <a:chOff x="0" y="0"/>
            <a:chExt cx="483446" cy="221031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483446" cy="221031"/>
            </a:xfrm>
            <a:custGeom>
              <a:avLst/>
              <a:gdLst/>
              <a:ahLst/>
              <a:cxnLst/>
              <a:rect r="r" b="b" t="t" l="l"/>
              <a:pathLst>
                <a:path h="221031" w="483446">
                  <a:moveTo>
                    <a:pt x="203200" y="0"/>
                  </a:moveTo>
                  <a:lnTo>
                    <a:pt x="483446" y="0"/>
                  </a:lnTo>
                  <a:lnTo>
                    <a:pt x="280246" y="221031"/>
                  </a:lnTo>
                  <a:lnTo>
                    <a:pt x="0" y="22103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969393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101600" y="-38100"/>
              <a:ext cx="280246" cy="2591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5235591" y="-189472"/>
            <a:ext cx="2664422" cy="1218172"/>
            <a:chOff x="0" y="0"/>
            <a:chExt cx="483446" cy="221031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483446" cy="221031"/>
            </a:xfrm>
            <a:custGeom>
              <a:avLst/>
              <a:gdLst/>
              <a:ahLst/>
              <a:cxnLst/>
              <a:rect r="r" b="b" t="t" l="l"/>
              <a:pathLst>
                <a:path h="221031" w="483446">
                  <a:moveTo>
                    <a:pt x="203200" y="0"/>
                  </a:moveTo>
                  <a:lnTo>
                    <a:pt x="483446" y="0"/>
                  </a:lnTo>
                  <a:lnTo>
                    <a:pt x="280246" y="221031"/>
                  </a:lnTo>
                  <a:lnTo>
                    <a:pt x="0" y="22103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969393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101600" y="-38100"/>
              <a:ext cx="280246" cy="2591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4088612" y="9258300"/>
            <a:ext cx="2664422" cy="1218172"/>
            <a:chOff x="0" y="0"/>
            <a:chExt cx="483446" cy="221031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483446" cy="221031"/>
            </a:xfrm>
            <a:custGeom>
              <a:avLst/>
              <a:gdLst/>
              <a:ahLst/>
              <a:cxnLst/>
              <a:rect r="r" b="b" t="t" l="l"/>
              <a:pathLst>
                <a:path h="221031" w="483446">
                  <a:moveTo>
                    <a:pt x="203200" y="0"/>
                  </a:moveTo>
                  <a:lnTo>
                    <a:pt x="483446" y="0"/>
                  </a:lnTo>
                  <a:lnTo>
                    <a:pt x="280246" y="221031"/>
                  </a:lnTo>
                  <a:lnTo>
                    <a:pt x="0" y="22103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D7377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101600" y="-38100"/>
              <a:ext cx="280246" cy="2591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6846001" y="-189472"/>
            <a:ext cx="2664422" cy="1218172"/>
            <a:chOff x="0" y="0"/>
            <a:chExt cx="483446" cy="221031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483446" cy="221031"/>
            </a:xfrm>
            <a:custGeom>
              <a:avLst/>
              <a:gdLst/>
              <a:ahLst/>
              <a:cxnLst/>
              <a:rect r="r" b="b" t="t" l="l"/>
              <a:pathLst>
                <a:path h="221031" w="483446">
                  <a:moveTo>
                    <a:pt x="203200" y="0"/>
                  </a:moveTo>
                  <a:lnTo>
                    <a:pt x="483446" y="0"/>
                  </a:lnTo>
                  <a:lnTo>
                    <a:pt x="280246" y="221031"/>
                  </a:lnTo>
                  <a:lnTo>
                    <a:pt x="0" y="22103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D7377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101600" y="-38100"/>
              <a:ext cx="280246" cy="2591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26" id="26"/>
          <p:cNvSpPr/>
          <p:nvPr/>
        </p:nvSpPr>
        <p:spPr>
          <a:xfrm rot="-3705113">
            <a:off x="14301451" y="6522576"/>
            <a:ext cx="3317663" cy="0"/>
          </a:xfrm>
          <a:prstGeom prst="line">
            <a:avLst/>
          </a:prstGeom>
          <a:ln cap="flat" w="857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7" id="27"/>
          <p:cNvSpPr/>
          <p:nvPr/>
        </p:nvSpPr>
        <p:spPr>
          <a:xfrm rot="-7186693">
            <a:off x="14263267" y="3658214"/>
            <a:ext cx="3317663" cy="0"/>
          </a:xfrm>
          <a:prstGeom prst="line">
            <a:avLst/>
          </a:prstGeom>
          <a:ln cap="flat" w="857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28" id="28"/>
          <p:cNvSpPr/>
          <p:nvPr/>
        </p:nvSpPr>
        <p:spPr>
          <a:xfrm flipH="false" flipV="false" rot="0">
            <a:off x="7531239" y="1133278"/>
            <a:ext cx="7171538" cy="7171538"/>
          </a:xfrm>
          <a:custGeom>
            <a:avLst/>
            <a:gdLst/>
            <a:ahLst/>
            <a:cxnLst/>
            <a:rect r="r" b="b" t="t" l="l"/>
            <a:pathLst>
              <a:path h="7171538" w="7171538">
                <a:moveTo>
                  <a:pt x="0" y="0"/>
                </a:moveTo>
                <a:lnTo>
                  <a:pt x="7171538" y="0"/>
                </a:lnTo>
                <a:lnTo>
                  <a:pt x="7171538" y="7171538"/>
                </a:lnTo>
                <a:lnTo>
                  <a:pt x="0" y="71715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29" id="29"/>
          <p:cNvSpPr txBox="true"/>
          <p:nvPr/>
        </p:nvSpPr>
        <p:spPr>
          <a:xfrm rot="0">
            <a:off x="1024403" y="3322353"/>
            <a:ext cx="6148566" cy="29362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600"/>
              </a:lnSpc>
            </a:pPr>
            <a:r>
              <a:rPr lang="en-US" sz="7600">
                <a:solidFill>
                  <a:srgbClr val="606060"/>
                </a:solidFill>
                <a:latin typeface="League Spartan"/>
              </a:rPr>
              <a:t>CAR PARKING </a:t>
            </a:r>
          </a:p>
          <a:p>
            <a:pPr>
              <a:lnSpc>
                <a:spcPts val="7600"/>
              </a:lnSpc>
            </a:pPr>
            <a:r>
              <a:rPr lang="en-US" sz="7600">
                <a:solidFill>
                  <a:srgbClr val="606060"/>
                </a:solidFill>
                <a:latin typeface="League Spartan"/>
              </a:rPr>
              <a:t>SYSTEM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024403" y="6120732"/>
            <a:ext cx="6558141" cy="1384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760"/>
              </a:lnSpc>
            </a:pPr>
            <a:r>
              <a:rPr lang="en-US" sz="3200" spc="128">
                <a:solidFill>
                  <a:srgbClr val="606060"/>
                </a:solidFill>
                <a:latin typeface="Montserrat Semi-Bold"/>
              </a:rPr>
              <a:t>-DIGIWARE</a:t>
            </a:r>
          </a:p>
          <a:p>
            <a:pPr>
              <a:lnSpc>
                <a:spcPts val="5760"/>
              </a:lnSpc>
            </a:pPr>
          </a:p>
        </p:txBody>
      </p:sp>
      <p:sp>
        <p:nvSpPr>
          <p:cNvPr name="TextBox 31" id="31"/>
          <p:cNvSpPr txBox="true"/>
          <p:nvPr/>
        </p:nvSpPr>
        <p:spPr>
          <a:xfrm rot="0">
            <a:off x="1024403" y="6676992"/>
            <a:ext cx="2644373" cy="1383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80"/>
              </a:lnSpc>
            </a:pPr>
            <a:r>
              <a:rPr lang="en-US" sz="2100" spc="84">
                <a:solidFill>
                  <a:srgbClr val="606060"/>
                </a:solidFill>
                <a:latin typeface="Montserrat Semi-Bold Italics"/>
              </a:rPr>
              <a:t>END TERM PROJECT PRESENTATION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2153483" y="1949111"/>
            <a:ext cx="0" cy="6116940"/>
          </a:xfrm>
          <a:prstGeom prst="line">
            <a:avLst/>
          </a:prstGeom>
          <a:ln cap="flat" w="76200">
            <a:solidFill>
              <a:srgbClr val="0D7377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11963905" y="2474160"/>
            <a:ext cx="379157" cy="325838"/>
            <a:chOff x="0" y="0"/>
            <a:chExt cx="812800" cy="6985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0D7377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1963905" y="3794337"/>
            <a:ext cx="379157" cy="325838"/>
            <a:chOff x="0" y="0"/>
            <a:chExt cx="812800" cy="6985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969393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1963905" y="5114515"/>
            <a:ext cx="379157" cy="325838"/>
            <a:chOff x="0" y="0"/>
            <a:chExt cx="812800" cy="6985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0D7377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2575920" y="2092163"/>
            <a:ext cx="4683380" cy="1089832"/>
            <a:chOff x="0" y="0"/>
            <a:chExt cx="3001693" cy="6985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3001693" cy="698500"/>
            </a:xfrm>
            <a:custGeom>
              <a:avLst/>
              <a:gdLst/>
              <a:ahLst/>
              <a:cxnLst/>
              <a:rect r="r" b="b" t="t" l="l"/>
              <a:pathLst>
                <a:path h="698500" w="3001693">
                  <a:moveTo>
                    <a:pt x="3001693" y="349250"/>
                  </a:moveTo>
                  <a:lnTo>
                    <a:pt x="2798493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2798493" y="0"/>
                  </a:lnTo>
                  <a:lnTo>
                    <a:pt x="3001693" y="349250"/>
                  </a:lnTo>
                  <a:close/>
                </a:path>
              </a:pathLst>
            </a:custGeom>
            <a:solidFill>
              <a:srgbClr val="0D7377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114300" y="-38100"/>
              <a:ext cx="2773093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2575920" y="3412340"/>
            <a:ext cx="4683380" cy="1089832"/>
            <a:chOff x="0" y="0"/>
            <a:chExt cx="3001693" cy="6985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3001693" cy="698500"/>
            </a:xfrm>
            <a:custGeom>
              <a:avLst/>
              <a:gdLst/>
              <a:ahLst/>
              <a:cxnLst/>
              <a:rect r="r" b="b" t="t" l="l"/>
              <a:pathLst>
                <a:path h="698500" w="3001693">
                  <a:moveTo>
                    <a:pt x="3001693" y="349250"/>
                  </a:moveTo>
                  <a:lnTo>
                    <a:pt x="2798493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2798493" y="0"/>
                  </a:lnTo>
                  <a:lnTo>
                    <a:pt x="3001693" y="349250"/>
                  </a:lnTo>
                  <a:close/>
                </a:path>
              </a:pathLst>
            </a:custGeom>
            <a:solidFill>
              <a:srgbClr val="969393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114300" y="-38100"/>
              <a:ext cx="2773093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2575920" y="4732518"/>
            <a:ext cx="4683380" cy="1089832"/>
            <a:chOff x="0" y="0"/>
            <a:chExt cx="3001693" cy="6985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3001693" cy="698500"/>
            </a:xfrm>
            <a:custGeom>
              <a:avLst/>
              <a:gdLst/>
              <a:ahLst/>
              <a:cxnLst/>
              <a:rect r="r" b="b" t="t" l="l"/>
              <a:pathLst>
                <a:path h="698500" w="3001693">
                  <a:moveTo>
                    <a:pt x="3001693" y="349250"/>
                  </a:moveTo>
                  <a:lnTo>
                    <a:pt x="2798493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2798493" y="0"/>
                  </a:lnTo>
                  <a:lnTo>
                    <a:pt x="3001693" y="349250"/>
                  </a:lnTo>
                  <a:close/>
                </a:path>
              </a:pathLst>
            </a:custGeom>
            <a:solidFill>
              <a:srgbClr val="0D7377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114300" y="-38100"/>
              <a:ext cx="2773093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-1038153" y="0"/>
            <a:ext cx="4393457" cy="839228"/>
            <a:chOff x="0" y="0"/>
            <a:chExt cx="1157124" cy="221031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157125" cy="221031"/>
            </a:xfrm>
            <a:custGeom>
              <a:avLst/>
              <a:gdLst/>
              <a:ahLst/>
              <a:cxnLst/>
              <a:rect r="r" b="b" t="t" l="l"/>
              <a:pathLst>
                <a:path h="221031" w="1157125">
                  <a:moveTo>
                    <a:pt x="203200" y="0"/>
                  </a:moveTo>
                  <a:lnTo>
                    <a:pt x="1157125" y="0"/>
                  </a:lnTo>
                  <a:lnTo>
                    <a:pt x="953925" y="221031"/>
                  </a:lnTo>
                  <a:lnTo>
                    <a:pt x="0" y="22103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D7377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101600" y="-38100"/>
              <a:ext cx="953924" cy="2591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11727014" y="9447772"/>
            <a:ext cx="4393457" cy="839228"/>
            <a:chOff x="0" y="0"/>
            <a:chExt cx="1157124" cy="221031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157125" cy="221031"/>
            </a:xfrm>
            <a:custGeom>
              <a:avLst/>
              <a:gdLst/>
              <a:ahLst/>
              <a:cxnLst/>
              <a:rect r="r" b="b" t="t" l="l"/>
              <a:pathLst>
                <a:path h="221031" w="1157125">
                  <a:moveTo>
                    <a:pt x="203200" y="0"/>
                  </a:moveTo>
                  <a:lnTo>
                    <a:pt x="1157125" y="0"/>
                  </a:lnTo>
                  <a:lnTo>
                    <a:pt x="953925" y="221031"/>
                  </a:lnTo>
                  <a:lnTo>
                    <a:pt x="0" y="22103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D7377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101600" y="-38100"/>
              <a:ext cx="953924" cy="2591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2479025" y="-189472"/>
            <a:ext cx="2664422" cy="1218172"/>
            <a:chOff x="0" y="0"/>
            <a:chExt cx="483446" cy="221031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483446" cy="221031"/>
            </a:xfrm>
            <a:custGeom>
              <a:avLst/>
              <a:gdLst/>
              <a:ahLst/>
              <a:cxnLst/>
              <a:rect r="r" b="b" t="t" l="l"/>
              <a:pathLst>
                <a:path h="221031" w="483446">
                  <a:moveTo>
                    <a:pt x="203200" y="0"/>
                  </a:moveTo>
                  <a:lnTo>
                    <a:pt x="483446" y="0"/>
                  </a:lnTo>
                  <a:lnTo>
                    <a:pt x="280246" y="221031"/>
                  </a:lnTo>
                  <a:lnTo>
                    <a:pt x="0" y="22103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969393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101600" y="-38100"/>
              <a:ext cx="280246" cy="2591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15244191" y="9258300"/>
            <a:ext cx="2664422" cy="1218172"/>
            <a:chOff x="0" y="0"/>
            <a:chExt cx="483446" cy="221031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483446" cy="221031"/>
            </a:xfrm>
            <a:custGeom>
              <a:avLst/>
              <a:gdLst/>
              <a:ahLst/>
              <a:cxnLst/>
              <a:rect r="r" b="b" t="t" l="l"/>
              <a:pathLst>
                <a:path h="221031" w="483446">
                  <a:moveTo>
                    <a:pt x="203200" y="0"/>
                  </a:moveTo>
                  <a:lnTo>
                    <a:pt x="483446" y="0"/>
                  </a:lnTo>
                  <a:lnTo>
                    <a:pt x="280246" y="221031"/>
                  </a:lnTo>
                  <a:lnTo>
                    <a:pt x="0" y="22103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969393"/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101600" y="-38100"/>
              <a:ext cx="280246" cy="2591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16854601" y="9258300"/>
            <a:ext cx="2664422" cy="1218172"/>
            <a:chOff x="0" y="0"/>
            <a:chExt cx="483446" cy="221031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483446" cy="221031"/>
            </a:xfrm>
            <a:custGeom>
              <a:avLst/>
              <a:gdLst/>
              <a:ahLst/>
              <a:cxnLst/>
              <a:rect r="r" b="b" t="t" l="l"/>
              <a:pathLst>
                <a:path h="221031" w="483446">
                  <a:moveTo>
                    <a:pt x="203200" y="0"/>
                  </a:moveTo>
                  <a:lnTo>
                    <a:pt x="483446" y="0"/>
                  </a:lnTo>
                  <a:lnTo>
                    <a:pt x="280246" y="221031"/>
                  </a:lnTo>
                  <a:lnTo>
                    <a:pt x="0" y="22103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D7377"/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101600" y="-38100"/>
              <a:ext cx="280246" cy="2591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12575920" y="6112796"/>
            <a:ext cx="4683380" cy="1089832"/>
            <a:chOff x="0" y="0"/>
            <a:chExt cx="3001693" cy="698500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3001693" cy="698500"/>
            </a:xfrm>
            <a:custGeom>
              <a:avLst/>
              <a:gdLst/>
              <a:ahLst/>
              <a:cxnLst/>
              <a:rect r="r" b="b" t="t" l="l"/>
              <a:pathLst>
                <a:path h="698500" w="3001693">
                  <a:moveTo>
                    <a:pt x="3001693" y="349250"/>
                  </a:moveTo>
                  <a:lnTo>
                    <a:pt x="2798493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2798493" y="0"/>
                  </a:lnTo>
                  <a:lnTo>
                    <a:pt x="3001693" y="349250"/>
                  </a:lnTo>
                  <a:close/>
                </a:path>
              </a:pathLst>
            </a:custGeom>
            <a:solidFill>
              <a:srgbClr val="969393"/>
            </a:solidFill>
          </p:spPr>
        </p:sp>
        <p:sp>
          <p:nvSpPr>
            <p:cNvPr name="TextBox 38" id="38"/>
            <p:cNvSpPr txBox="true"/>
            <p:nvPr/>
          </p:nvSpPr>
          <p:spPr>
            <a:xfrm>
              <a:off x="114300" y="-38100"/>
              <a:ext cx="2773093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9" id="39"/>
          <p:cNvGrpSpPr/>
          <p:nvPr/>
        </p:nvGrpSpPr>
        <p:grpSpPr>
          <a:xfrm rot="0">
            <a:off x="11963905" y="6494793"/>
            <a:ext cx="379157" cy="325838"/>
            <a:chOff x="0" y="0"/>
            <a:chExt cx="812800" cy="698500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969393"/>
            </a:solidFill>
          </p:spPr>
        </p:sp>
        <p:sp>
          <p:nvSpPr>
            <p:cNvPr name="TextBox 41" id="41"/>
            <p:cNvSpPr txBox="true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42" id="42"/>
          <p:cNvGrpSpPr/>
          <p:nvPr/>
        </p:nvGrpSpPr>
        <p:grpSpPr>
          <a:xfrm rot="0">
            <a:off x="5799645" y="2582314"/>
            <a:ext cx="1670096" cy="1812491"/>
            <a:chOff x="0" y="0"/>
            <a:chExt cx="812800" cy="882101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812800" cy="882101"/>
            </a:xfrm>
            <a:custGeom>
              <a:avLst/>
              <a:gdLst/>
              <a:ahLst/>
              <a:cxnLst/>
              <a:rect r="r" b="b" t="t" l="l"/>
              <a:pathLst>
                <a:path h="882101" w="812800">
                  <a:moveTo>
                    <a:pt x="406400" y="0"/>
                  </a:moveTo>
                  <a:cubicBezTo>
                    <a:pt x="181951" y="0"/>
                    <a:pt x="0" y="197465"/>
                    <a:pt x="0" y="441050"/>
                  </a:cubicBezTo>
                  <a:cubicBezTo>
                    <a:pt x="0" y="684636"/>
                    <a:pt x="181951" y="882101"/>
                    <a:pt x="406400" y="882101"/>
                  </a:cubicBezTo>
                  <a:cubicBezTo>
                    <a:pt x="630849" y="882101"/>
                    <a:pt x="812800" y="684636"/>
                    <a:pt x="812800" y="441050"/>
                  </a:cubicBezTo>
                  <a:cubicBezTo>
                    <a:pt x="812800" y="197465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D7377"/>
            </a:solidFill>
          </p:spPr>
        </p:sp>
        <p:sp>
          <p:nvSpPr>
            <p:cNvPr name="TextBox 44" id="44"/>
            <p:cNvSpPr txBox="true"/>
            <p:nvPr/>
          </p:nvSpPr>
          <p:spPr>
            <a:xfrm>
              <a:off x="76200" y="-41128"/>
              <a:ext cx="660400" cy="8405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9379"/>
                </a:lnSpc>
              </a:pPr>
              <a:r>
                <a:rPr lang="en-US" sz="6699">
                  <a:solidFill>
                    <a:srgbClr val="FFFFFF"/>
                  </a:solidFill>
                  <a:latin typeface="Open Sans Light"/>
                </a:rPr>
                <a:t>S1</a:t>
              </a:r>
            </a:p>
          </p:txBody>
        </p:sp>
      </p:grpSp>
      <p:grpSp>
        <p:nvGrpSpPr>
          <p:cNvPr name="Group 45" id="45"/>
          <p:cNvGrpSpPr/>
          <p:nvPr/>
        </p:nvGrpSpPr>
        <p:grpSpPr>
          <a:xfrm rot="0">
            <a:off x="5799645" y="7966894"/>
            <a:ext cx="1670096" cy="1812496"/>
            <a:chOff x="0" y="0"/>
            <a:chExt cx="812800" cy="882103"/>
          </a:xfrm>
        </p:grpSpPr>
        <p:sp>
          <p:nvSpPr>
            <p:cNvPr name="Freeform 46" id="46"/>
            <p:cNvSpPr/>
            <p:nvPr/>
          </p:nvSpPr>
          <p:spPr>
            <a:xfrm flipH="false" flipV="false" rot="0">
              <a:off x="0" y="0"/>
              <a:ext cx="812800" cy="882103"/>
            </a:xfrm>
            <a:custGeom>
              <a:avLst/>
              <a:gdLst/>
              <a:ahLst/>
              <a:cxnLst/>
              <a:rect r="r" b="b" t="t" l="l"/>
              <a:pathLst>
                <a:path h="882103" w="812800">
                  <a:moveTo>
                    <a:pt x="406400" y="0"/>
                  </a:moveTo>
                  <a:cubicBezTo>
                    <a:pt x="181951" y="0"/>
                    <a:pt x="0" y="197465"/>
                    <a:pt x="0" y="441052"/>
                  </a:cubicBezTo>
                  <a:cubicBezTo>
                    <a:pt x="0" y="684638"/>
                    <a:pt x="181951" y="882103"/>
                    <a:pt x="406400" y="882103"/>
                  </a:cubicBezTo>
                  <a:cubicBezTo>
                    <a:pt x="630849" y="882103"/>
                    <a:pt x="812800" y="684638"/>
                    <a:pt x="812800" y="441052"/>
                  </a:cubicBezTo>
                  <a:cubicBezTo>
                    <a:pt x="812800" y="197465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D7377"/>
            </a:solidFill>
          </p:spPr>
        </p:sp>
        <p:sp>
          <p:nvSpPr>
            <p:cNvPr name="TextBox 47" id="47"/>
            <p:cNvSpPr txBox="true"/>
            <p:nvPr/>
          </p:nvSpPr>
          <p:spPr>
            <a:xfrm>
              <a:off x="76200" y="-41128"/>
              <a:ext cx="660400" cy="8405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9379"/>
                </a:lnSpc>
              </a:pPr>
              <a:r>
                <a:rPr lang="en-US" sz="6699">
                  <a:solidFill>
                    <a:srgbClr val="FFFFFF"/>
                  </a:solidFill>
                  <a:latin typeface="Open Sans Light"/>
                </a:rPr>
                <a:t>S3</a:t>
              </a:r>
            </a:p>
          </p:txBody>
        </p:sp>
      </p:grpSp>
      <p:grpSp>
        <p:nvGrpSpPr>
          <p:cNvPr name="Group 48" id="48"/>
          <p:cNvGrpSpPr/>
          <p:nvPr/>
        </p:nvGrpSpPr>
        <p:grpSpPr>
          <a:xfrm rot="0">
            <a:off x="2312055" y="5489102"/>
            <a:ext cx="1670096" cy="1812491"/>
            <a:chOff x="0" y="0"/>
            <a:chExt cx="812800" cy="882101"/>
          </a:xfrm>
        </p:grpSpPr>
        <p:sp>
          <p:nvSpPr>
            <p:cNvPr name="Freeform 49" id="49"/>
            <p:cNvSpPr/>
            <p:nvPr/>
          </p:nvSpPr>
          <p:spPr>
            <a:xfrm flipH="false" flipV="false" rot="0">
              <a:off x="0" y="0"/>
              <a:ext cx="812800" cy="882101"/>
            </a:xfrm>
            <a:custGeom>
              <a:avLst/>
              <a:gdLst/>
              <a:ahLst/>
              <a:cxnLst/>
              <a:rect r="r" b="b" t="t" l="l"/>
              <a:pathLst>
                <a:path h="882101" w="812800">
                  <a:moveTo>
                    <a:pt x="406400" y="0"/>
                  </a:moveTo>
                  <a:cubicBezTo>
                    <a:pt x="181951" y="0"/>
                    <a:pt x="0" y="197465"/>
                    <a:pt x="0" y="441050"/>
                  </a:cubicBezTo>
                  <a:cubicBezTo>
                    <a:pt x="0" y="684636"/>
                    <a:pt x="181951" y="882101"/>
                    <a:pt x="406400" y="882101"/>
                  </a:cubicBezTo>
                  <a:cubicBezTo>
                    <a:pt x="630849" y="882101"/>
                    <a:pt x="812800" y="684636"/>
                    <a:pt x="812800" y="441050"/>
                  </a:cubicBezTo>
                  <a:cubicBezTo>
                    <a:pt x="812800" y="197465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D7377"/>
            </a:solidFill>
          </p:spPr>
        </p:sp>
        <p:sp>
          <p:nvSpPr>
            <p:cNvPr name="TextBox 50" id="50"/>
            <p:cNvSpPr txBox="true"/>
            <p:nvPr/>
          </p:nvSpPr>
          <p:spPr>
            <a:xfrm>
              <a:off x="76200" y="-41128"/>
              <a:ext cx="660400" cy="8405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9379"/>
                </a:lnSpc>
              </a:pPr>
              <a:r>
                <a:rPr lang="en-US" sz="6699">
                  <a:solidFill>
                    <a:srgbClr val="FFFFFF"/>
                  </a:solidFill>
                  <a:latin typeface="Open Sans Light"/>
                </a:rPr>
                <a:t>S0</a:t>
              </a:r>
            </a:p>
          </p:txBody>
        </p:sp>
      </p:grpSp>
      <p:grpSp>
        <p:nvGrpSpPr>
          <p:cNvPr name="Group 51" id="51"/>
          <p:cNvGrpSpPr/>
          <p:nvPr/>
        </p:nvGrpSpPr>
        <p:grpSpPr>
          <a:xfrm rot="0">
            <a:off x="9434369" y="5392813"/>
            <a:ext cx="1670096" cy="1812496"/>
            <a:chOff x="0" y="0"/>
            <a:chExt cx="812800" cy="882103"/>
          </a:xfrm>
        </p:grpSpPr>
        <p:sp>
          <p:nvSpPr>
            <p:cNvPr name="Freeform 52" id="52"/>
            <p:cNvSpPr/>
            <p:nvPr/>
          </p:nvSpPr>
          <p:spPr>
            <a:xfrm flipH="false" flipV="false" rot="0">
              <a:off x="0" y="0"/>
              <a:ext cx="812800" cy="882103"/>
            </a:xfrm>
            <a:custGeom>
              <a:avLst/>
              <a:gdLst/>
              <a:ahLst/>
              <a:cxnLst/>
              <a:rect r="r" b="b" t="t" l="l"/>
              <a:pathLst>
                <a:path h="882103" w="812800">
                  <a:moveTo>
                    <a:pt x="406400" y="0"/>
                  </a:moveTo>
                  <a:cubicBezTo>
                    <a:pt x="181951" y="0"/>
                    <a:pt x="0" y="197465"/>
                    <a:pt x="0" y="441052"/>
                  </a:cubicBezTo>
                  <a:cubicBezTo>
                    <a:pt x="0" y="684638"/>
                    <a:pt x="181951" y="882103"/>
                    <a:pt x="406400" y="882103"/>
                  </a:cubicBezTo>
                  <a:cubicBezTo>
                    <a:pt x="630849" y="882103"/>
                    <a:pt x="812800" y="684638"/>
                    <a:pt x="812800" y="441052"/>
                  </a:cubicBezTo>
                  <a:cubicBezTo>
                    <a:pt x="812800" y="197465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D7377"/>
            </a:solidFill>
          </p:spPr>
        </p:sp>
        <p:sp>
          <p:nvSpPr>
            <p:cNvPr name="TextBox 53" id="53"/>
            <p:cNvSpPr txBox="true"/>
            <p:nvPr/>
          </p:nvSpPr>
          <p:spPr>
            <a:xfrm>
              <a:off x="76200" y="-41128"/>
              <a:ext cx="660400" cy="8405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9379"/>
                </a:lnSpc>
              </a:pPr>
              <a:r>
                <a:rPr lang="en-US" sz="6699">
                  <a:solidFill>
                    <a:srgbClr val="FFFFFF"/>
                  </a:solidFill>
                  <a:latin typeface="Open Sans Light"/>
                </a:rPr>
                <a:t>S2</a:t>
              </a:r>
            </a:p>
          </p:txBody>
        </p:sp>
      </p:grpSp>
      <p:sp>
        <p:nvSpPr>
          <p:cNvPr name="Freeform 54" id="54"/>
          <p:cNvSpPr/>
          <p:nvPr/>
        </p:nvSpPr>
        <p:spPr>
          <a:xfrm flipH="false" flipV="true" rot="-1935650">
            <a:off x="1838223" y="3684538"/>
            <a:ext cx="4287856" cy="1211319"/>
          </a:xfrm>
          <a:custGeom>
            <a:avLst/>
            <a:gdLst/>
            <a:ahLst/>
            <a:cxnLst/>
            <a:rect r="r" b="b" t="t" l="l"/>
            <a:pathLst>
              <a:path h="1211319" w="4287856">
                <a:moveTo>
                  <a:pt x="0" y="1211319"/>
                </a:moveTo>
                <a:lnTo>
                  <a:pt x="4287856" y="1211319"/>
                </a:lnTo>
                <a:lnTo>
                  <a:pt x="4287856" y="0"/>
                </a:lnTo>
                <a:lnTo>
                  <a:pt x="0" y="0"/>
                </a:lnTo>
                <a:lnTo>
                  <a:pt x="0" y="1211319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5" id="55"/>
          <p:cNvSpPr/>
          <p:nvPr/>
        </p:nvSpPr>
        <p:spPr>
          <a:xfrm flipH="false" flipV="true" rot="2543865">
            <a:off x="7143779" y="3452990"/>
            <a:ext cx="4287856" cy="1211319"/>
          </a:xfrm>
          <a:custGeom>
            <a:avLst/>
            <a:gdLst/>
            <a:ahLst/>
            <a:cxnLst/>
            <a:rect r="r" b="b" t="t" l="l"/>
            <a:pathLst>
              <a:path h="1211319" w="4287856">
                <a:moveTo>
                  <a:pt x="0" y="1211319"/>
                </a:moveTo>
                <a:lnTo>
                  <a:pt x="4287856" y="1211319"/>
                </a:lnTo>
                <a:lnTo>
                  <a:pt x="4287856" y="0"/>
                </a:lnTo>
                <a:lnTo>
                  <a:pt x="0" y="0"/>
                </a:lnTo>
                <a:lnTo>
                  <a:pt x="0" y="1211319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6" id="56"/>
          <p:cNvSpPr/>
          <p:nvPr/>
        </p:nvSpPr>
        <p:spPr>
          <a:xfrm flipH="false" flipV="true" rot="9102303">
            <a:off x="6960552" y="8014160"/>
            <a:ext cx="4287856" cy="1211319"/>
          </a:xfrm>
          <a:custGeom>
            <a:avLst/>
            <a:gdLst/>
            <a:ahLst/>
            <a:cxnLst/>
            <a:rect r="r" b="b" t="t" l="l"/>
            <a:pathLst>
              <a:path h="1211319" w="4287856">
                <a:moveTo>
                  <a:pt x="0" y="1211320"/>
                </a:moveTo>
                <a:lnTo>
                  <a:pt x="4287856" y="1211320"/>
                </a:lnTo>
                <a:lnTo>
                  <a:pt x="4287856" y="0"/>
                </a:lnTo>
                <a:lnTo>
                  <a:pt x="0" y="0"/>
                </a:lnTo>
                <a:lnTo>
                  <a:pt x="0" y="121132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7" id="57"/>
          <p:cNvSpPr/>
          <p:nvPr/>
        </p:nvSpPr>
        <p:spPr>
          <a:xfrm flipH="false" flipV="true" rot="-8449588">
            <a:off x="2140990" y="8126885"/>
            <a:ext cx="4287856" cy="1211319"/>
          </a:xfrm>
          <a:custGeom>
            <a:avLst/>
            <a:gdLst/>
            <a:ahLst/>
            <a:cxnLst/>
            <a:rect r="r" b="b" t="t" l="l"/>
            <a:pathLst>
              <a:path h="1211319" w="4287856">
                <a:moveTo>
                  <a:pt x="0" y="1211320"/>
                </a:moveTo>
                <a:lnTo>
                  <a:pt x="4287856" y="1211320"/>
                </a:lnTo>
                <a:lnTo>
                  <a:pt x="4287856" y="0"/>
                </a:lnTo>
                <a:lnTo>
                  <a:pt x="0" y="0"/>
                </a:lnTo>
                <a:lnTo>
                  <a:pt x="0" y="121132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8" id="58"/>
          <p:cNvSpPr/>
          <p:nvPr/>
        </p:nvSpPr>
        <p:spPr>
          <a:xfrm flipH="false" flipV="false" rot="1240718">
            <a:off x="4574298" y="4228207"/>
            <a:ext cx="1465733" cy="2770285"/>
          </a:xfrm>
          <a:custGeom>
            <a:avLst/>
            <a:gdLst/>
            <a:ahLst/>
            <a:cxnLst/>
            <a:rect r="r" b="b" t="t" l="l"/>
            <a:pathLst>
              <a:path h="2770285" w="1465733">
                <a:moveTo>
                  <a:pt x="0" y="0"/>
                </a:moveTo>
                <a:lnTo>
                  <a:pt x="1465733" y="0"/>
                </a:lnTo>
                <a:lnTo>
                  <a:pt x="1465733" y="2770285"/>
                </a:lnTo>
                <a:lnTo>
                  <a:pt x="0" y="27702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9" id="59"/>
          <p:cNvSpPr/>
          <p:nvPr/>
        </p:nvSpPr>
        <p:spPr>
          <a:xfrm flipH="false" flipV="false" rot="8446476">
            <a:off x="5863685" y="1676908"/>
            <a:ext cx="1990737" cy="1055091"/>
          </a:xfrm>
          <a:custGeom>
            <a:avLst/>
            <a:gdLst/>
            <a:ahLst/>
            <a:cxnLst/>
            <a:rect r="r" b="b" t="t" l="l"/>
            <a:pathLst>
              <a:path h="1055091" w="1990737">
                <a:moveTo>
                  <a:pt x="0" y="0"/>
                </a:moveTo>
                <a:lnTo>
                  <a:pt x="1990737" y="0"/>
                </a:lnTo>
                <a:lnTo>
                  <a:pt x="1990737" y="1055091"/>
                </a:lnTo>
                <a:lnTo>
                  <a:pt x="0" y="105509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0" id="60"/>
          <p:cNvSpPr/>
          <p:nvPr/>
        </p:nvSpPr>
        <p:spPr>
          <a:xfrm flipH="false" flipV="false" rot="-233222">
            <a:off x="-1327581" y="5958502"/>
            <a:ext cx="3702237" cy="1119927"/>
          </a:xfrm>
          <a:custGeom>
            <a:avLst/>
            <a:gdLst/>
            <a:ahLst/>
            <a:cxnLst/>
            <a:rect r="r" b="b" t="t" l="l"/>
            <a:pathLst>
              <a:path h="1119927" w="3702237">
                <a:moveTo>
                  <a:pt x="0" y="0"/>
                </a:moveTo>
                <a:lnTo>
                  <a:pt x="3702237" y="0"/>
                </a:lnTo>
                <a:lnTo>
                  <a:pt x="3702237" y="1119927"/>
                </a:lnTo>
                <a:lnTo>
                  <a:pt x="0" y="111992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1" id="61"/>
          <p:cNvSpPr txBox="true"/>
          <p:nvPr/>
        </p:nvSpPr>
        <p:spPr>
          <a:xfrm rot="0">
            <a:off x="13696030" y="2179329"/>
            <a:ext cx="1720373" cy="3340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734"/>
              </a:lnSpc>
              <a:spcBef>
                <a:spcPct val="0"/>
              </a:spcBef>
            </a:pPr>
            <a:r>
              <a:rPr lang="en-US" sz="1953">
                <a:solidFill>
                  <a:srgbClr val="FFFFFF"/>
                </a:solidFill>
                <a:latin typeface="League Spartan"/>
              </a:rPr>
              <a:t>State 0</a:t>
            </a:r>
          </a:p>
        </p:txBody>
      </p:sp>
      <p:sp>
        <p:nvSpPr>
          <p:cNvPr name="TextBox 62" id="62"/>
          <p:cNvSpPr txBox="true"/>
          <p:nvPr/>
        </p:nvSpPr>
        <p:spPr>
          <a:xfrm rot="0">
            <a:off x="13696030" y="3499507"/>
            <a:ext cx="1720373" cy="3340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734"/>
              </a:lnSpc>
              <a:spcBef>
                <a:spcPct val="0"/>
              </a:spcBef>
            </a:pPr>
            <a:r>
              <a:rPr lang="en-US" sz="1953">
                <a:solidFill>
                  <a:srgbClr val="FFFFFF"/>
                </a:solidFill>
                <a:latin typeface="League Spartan"/>
              </a:rPr>
              <a:t>State 1</a:t>
            </a:r>
          </a:p>
        </p:txBody>
      </p:sp>
      <p:sp>
        <p:nvSpPr>
          <p:cNvPr name="TextBox 63" id="63"/>
          <p:cNvSpPr txBox="true"/>
          <p:nvPr/>
        </p:nvSpPr>
        <p:spPr>
          <a:xfrm rot="0">
            <a:off x="13696030" y="4819684"/>
            <a:ext cx="1720373" cy="3340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734"/>
              </a:lnSpc>
              <a:spcBef>
                <a:spcPct val="0"/>
              </a:spcBef>
            </a:pPr>
            <a:r>
              <a:rPr lang="en-US" sz="1953">
                <a:solidFill>
                  <a:srgbClr val="FFFFFF"/>
                </a:solidFill>
                <a:latin typeface="League Spartan"/>
              </a:rPr>
              <a:t>State 2</a:t>
            </a:r>
          </a:p>
        </p:txBody>
      </p:sp>
      <p:sp>
        <p:nvSpPr>
          <p:cNvPr name="TextBox 64" id="64"/>
          <p:cNvSpPr txBox="true"/>
          <p:nvPr/>
        </p:nvSpPr>
        <p:spPr>
          <a:xfrm rot="0">
            <a:off x="13696030" y="2585929"/>
            <a:ext cx="3280923" cy="2382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872"/>
              </a:lnSpc>
            </a:pPr>
            <a:r>
              <a:rPr lang="en-US" sz="1534" spc="61">
                <a:solidFill>
                  <a:srgbClr val="FFFFFF"/>
                </a:solidFill>
                <a:latin typeface="Montserrat Semi-Bold"/>
              </a:rPr>
              <a:t>Initial State</a:t>
            </a:r>
          </a:p>
        </p:txBody>
      </p:sp>
      <p:sp>
        <p:nvSpPr>
          <p:cNvPr name="TextBox 65" id="65"/>
          <p:cNvSpPr txBox="true"/>
          <p:nvPr/>
        </p:nvSpPr>
        <p:spPr>
          <a:xfrm rot="0">
            <a:off x="13696030" y="3906107"/>
            <a:ext cx="3280923" cy="470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872"/>
              </a:lnSpc>
            </a:pPr>
            <a:r>
              <a:rPr lang="en-US" sz="1534" spc="61">
                <a:solidFill>
                  <a:srgbClr val="FFFFFF"/>
                </a:solidFill>
                <a:latin typeface="Montserrat Semi-Bold"/>
              </a:rPr>
              <a:t>Car has arrived; Ask for password/worng password</a:t>
            </a:r>
          </a:p>
        </p:txBody>
      </p:sp>
      <p:sp>
        <p:nvSpPr>
          <p:cNvPr name="TextBox 66" id="66"/>
          <p:cNvSpPr txBox="true"/>
          <p:nvPr/>
        </p:nvSpPr>
        <p:spPr>
          <a:xfrm rot="0">
            <a:off x="13696030" y="5226284"/>
            <a:ext cx="3280923" cy="470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872"/>
              </a:lnSpc>
            </a:pPr>
            <a:r>
              <a:rPr lang="en-US" sz="1534" spc="61">
                <a:solidFill>
                  <a:srgbClr val="FFFFFF"/>
                </a:solidFill>
                <a:latin typeface="Montserrat Semi-Bold"/>
              </a:rPr>
              <a:t>Right password: The Gate opens.</a:t>
            </a:r>
          </a:p>
        </p:txBody>
      </p:sp>
      <p:sp>
        <p:nvSpPr>
          <p:cNvPr name="TextBox 67" id="67"/>
          <p:cNvSpPr txBox="true"/>
          <p:nvPr/>
        </p:nvSpPr>
        <p:spPr>
          <a:xfrm rot="0">
            <a:off x="13696030" y="6199962"/>
            <a:ext cx="1720373" cy="3340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734"/>
              </a:lnSpc>
              <a:spcBef>
                <a:spcPct val="0"/>
              </a:spcBef>
            </a:pPr>
            <a:r>
              <a:rPr lang="en-US" sz="1953">
                <a:solidFill>
                  <a:srgbClr val="FFFFFF"/>
                </a:solidFill>
                <a:latin typeface="League Spartan"/>
              </a:rPr>
              <a:t>State 3</a:t>
            </a:r>
          </a:p>
        </p:txBody>
      </p:sp>
      <p:sp>
        <p:nvSpPr>
          <p:cNvPr name="TextBox 68" id="68"/>
          <p:cNvSpPr txBox="true"/>
          <p:nvPr/>
        </p:nvSpPr>
        <p:spPr>
          <a:xfrm rot="0">
            <a:off x="13696030" y="6606562"/>
            <a:ext cx="3280923" cy="470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872"/>
              </a:lnSpc>
            </a:pPr>
            <a:r>
              <a:rPr lang="en-US" sz="1534" spc="61">
                <a:solidFill>
                  <a:srgbClr val="FFFFFF"/>
                </a:solidFill>
                <a:latin typeface="Montserrat Semi-Bold"/>
              </a:rPr>
              <a:t>The car has passed and the Gate closes.</a:t>
            </a:r>
          </a:p>
        </p:txBody>
      </p:sp>
      <p:sp>
        <p:nvSpPr>
          <p:cNvPr name="TextBox 69" id="69"/>
          <p:cNvSpPr txBox="true"/>
          <p:nvPr/>
        </p:nvSpPr>
        <p:spPr>
          <a:xfrm rot="-2566937">
            <a:off x="1909208" y="3573977"/>
            <a:ext cx="2260437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10x0/0</a:t>
            </a:r>
          </a:p>
        </p:txBody>
      </p:sp>
      <p:sp>
        <p:nvSpPr>
          <p:cNvPr name="TextBox 70" id="70"/>
          <p:cNvSpPr txBox="true"/>
          <p:nvPr/>
        </p:nvSpPr>
        <p:spPr>
          <a:xfrm rot="2585347">
            <a:off x="8668006" y="3015948"/>
            <a:ext cx="2260437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x110/1</a:t>
            </a:r>
          </a:p>
        </p:txBody>
      </p:sp>
      <p:sp>
        <p:nvSpPr>
          <p:cNvPr name="TextBox 71" id="71"/>
          <p:cNvSpPr txBox="true"/>
          <p:nvPr/>
        </p:nvSpPr>
        <p:spPr>
          <a:xfrm rot="-1636362">
            <a:off x="8142354" y="8119513"/>
            <a:ext cx="2260437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x011/1</a:t>
            </a:r>
          </a:p>
        </p:txBody>
      </p:sp>
      <p:sp>
        <p:nvSpPr>
          <p:cNvPr name="TextBox 72" id="72"/>
          <p:cNvSpPr txBox="true"/>
          <p:nvPr/>
        </p:nvSpPr>
        <p:spPr>
          <a:xfrm rot="1958917">
            <a:off x="3433796" y="8542389"/>
            <a:ext cx="2260437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xx10/0</a:t>
            </a:r>
          </a:p>
        </p:txBody>
      </p:sp>
      <p:sp>
        <p:nvSpPr>
          <p:cNvPr name="TextBox 73" id="73"/>
          <p:cNvSpPr txBox="true"/>
          <p:nvPr/>
        </p:nvSpPr>
        <p:spPr>
          <a:xfrm rot="0">
            <a:off x="5960649" y="1021693"/>
            <a:ext cx="2260437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1000/0</a:t>
            </a:r>
          </a:p>
        </p:txBody>
      </p:sp>
      <p:sp>
        <p:nvSpPr>
          <p:cNvPr name="TextBox 74" id="74"/>
          <p:cNvSpPr txBox="true"/>
          <p:nvPr/>
        </p:nvSpPr>
        <p:spPr>
          <a:xfrm rot="-2566937">
            <a:off x="4773122" y="5522977"/>
            <a:ext cx="2260437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00x0/0</a:t>
            </a:r>
          </a:p>
        </p:txBody>
      </p:sp>
      <p:sp>
        <p:nvSpPr>
          <p:cNvPr name="TextBox 75" id="75"/>
          <p:cNvSpPr txBox="true"/>
          <p:nvPr/>
        </p:nvSpPr>
        <p:spPr>
          <a:xfrm rot="0">
            <a:off x="4819355" y="-92289"/>
            <a:ext cx="11063828" cy="11273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64"/>
              </a:lnSpc>
            </a:pPr>
            <a:r>
              <a:rPr lang="en-US" sz="6617">
                <a:solidFill>
                  <a:srgbClr val="0D7377"/>
                </a:solidFill>
                <a:latin typeface="Montserrat Bold"/>
              </a:rPr>
              <a:t>State Transition Diagram</a:t>
            </a:r>
          </a:p>
        </p:txBody>
      </p:sp>
      <p:sp>
        <p:nvSpPr>
          <p:cNvPr name="TextBox 76" id="76"/>
          <p:cNvSpPr txBox="true"/>
          <p:nvPr/>
        </p:nvSpPr>
        <p:spPr>
          <a:xfrm rot="0">
            <a:off x="10810734" y="8357693"/>
            <a:ext cx="7477266" cy="8787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41"/>
              </a:lnSpc>
            </a:pPr>
            <a:r>
              <a:rPr lang="en-US" sz="2529">
                <a:solidFill>
                  <a:srgbClr val="000000"/>
                </a:solidFill>
                <a:latin typeface="Canva Sans"/>
              </a:rPr>
              <a:t>abcd/e : Entrance sensor1-Entrance sensor2-Password-Exit Sensor/Gate</a:t>
            </a:r>
          </a:p>
        </p:txBody>
      </p:sp>
      <p:sp>
        <p:nvSpPr>
          <p:cNvPr name="TextBox 77" id="77"/>
          <p:cNvSpPr txBox="true"/>
          <p:nvPr/>
        </p:nvSpPr>
        <p:spPr>
          <a:xfrm rot="0">
            <a:off x="-202677" y="5498817"/>
            <a:ext cx="2260437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reset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bg>
      <p:bgPr>
        <a:solidFill>
          <a:srgbClr val="0D737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-4044316" y="-311035"/>
            <a:ext cx="10686704" cy="10918398"/>
            <a:chOff x="0" y="0"/>
            <a:chExt cx="878585" cy="8976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78585" cy="897633"/>
            </a:xfrm>
            <a:custGeom>
              <a:avLst/>
              <a:gdLst/>
              <a:ahLst/>
              <a:cxnLst/>
              <a:rect r="r" b="b" t="t" l="l"/>
              <a:pathLst>
                <a:path h="897633" w="878585">
                  <a:moveTo>
                    <a:pt x="878585" y="448817"/>
                  </a:moveTo>
                  <a:lnTo>
                    <a:pt x="675385" y="897633"/>
                  </a:lnTo>
                  <a:lnTo>
                    <a:pt x="203200" y="897633"/>
                  </a:lnTo>
                  <a:lnTo>
                    <a:pt x="0" y="448817"/>
                  </a:lnTo>
                  <a:lnTo>
                    <a:pt x="203200" y="0"/>
                  </a:lnTo>
                  <a:lnTo>
                    <a:pt x="675385" y="0"/>
                  </a:lnTo>
                  <a:lnTo>
                    <a:pt x="878585" y="44881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14300" y="-38100"/>
              <a:ext cx="649985" cy="9357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4019668" y="-280019"/>
            <a:ext cx="3137971" cy="5459641"/>
          </a:xfrm>
          <a:prstGeom prst="line">
            <a:avLst/>
          </a:prstGeom>
          <a:ln cap="flat" w="1619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 flipH="true">
            <a:off x="4007329" y="5104660"/>
            <a:ext cx="3150402" cy="5452477"/>
          </a:xfrm>
          <a:prstGeom prst="line">
            <a:avLst/>
          </a:prstGeom>
          <a:ln cap="flat" w="1619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7" id="7"/>
          <p:cNvGrpSpPr/>
          <p:nvPr/>
        </p:nvGrpSpPr>
        <p:grpSpPr>
          <a:xfrm rot="0">
            <a:off x="11718414" y="0"/>
            <a:ext cx="4393457" cy="839228"/>
            <a:chOff x="0" y="0"/>
            <a:chExt cx="1157124" cy="22103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157125" cy="221031"/>
            </a:xfrm>
            <a:custGeom>
              <a:avLst/>
              <a:gdLst/>
              <a:ahLst/>
              <a:cxnLst/>
              <a:rect r="r" b="b" t="t" l="l"/>
              <a:pathLst>
                <a:path h="221031" w="1157125">
                  <a:moveTo>
                    <a:pt x="203200" y="0"/>
                  </a:moveTo>
                  <a:lnTo>
                    <a:pt x="1157125" y="0"/>
                  </a:lnTo>
                  <a:lnTo>
                    <a:pt x="953925" y="221031"/>
                  </a:lnTo>
                  <a:lnTo>
                    <a:pt x="0" y="22103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101600" y="-38100"/>
              <a:ext cx="953924" cy="2591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1718414" y="9447772"/>
            <a:ext cx="4393457" cy="839228"/>
            <a:chOff x="0" y="0"/>
            <a:chExt cx="1157124" cy="221031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157125" cy="221031"/>
            </a:xfrm>
            <a:custGeom>
              <a:avLst/>
              <a:gdLst/>
              <a:ahLst/>
              <a:cxnLst/>
              <a:rect r="r" b="b" t="t" l="l"/>
              <a:pathLst>
                <a:path h="221031" w="1157125">
                  <a:moveTo>
                    <a:pt x="203200" y="0"/>
                  </a:moveTo>
                  <a:lnTo>
                    <a:pt x="1157125" y="0"/>
                  </a:lnTo>
                  <a:lnTo>
                    <a:pt x="953925" y="221031"/>
                  </a:lnTo>
                  <a:lnTo>
                    <a:pt x="0" y="22103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101600" y="-38100"/>
              <a:ext cx="953924" cy="2591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5235591" y="-189472"/>
            <a:ext cx="2664422" cy="1218172"/>
            <a:chOff x="0" y="0"/>
            <a:chExt cx="483446" cy="221031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483446" cy="221031"/>
            </a:xfrm>
            <a:custGeom>
              <a:avLst/>
              <a:gdLst/>
              <a:ahLst/>
              <a:cxnLst/>
              <a:rect r="r" b="b" t="t" l="l"/>
              <a:pathLst>
                <a:path h="221031" w="483446">
                  <a:moveTo>
                    <a:pt x="203200" y="0"/>
                  </a:moveTo>
                  <a:lnTo>
                    <a:pt x="483446" y="0"/>
                  </a:lnTo>
                  <a:lnTo>
                    <a:pt x="280246" y="221031"/>
                  </a:lnTo>
                  <a:lnTo>
                    <a:pt x="0" y="22103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969393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101600" y="-38100"/>
              <a:ext cx="280246" cy="2591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5235591" y="9258300"/>
            <a:ext cx="2664422" cy="1218172"/>
            <a:chOff x="0" y="0"/>
            <a:chExt cx="483446" cy="221031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483446" cy="221031"/>
            </a:xfrm>
            <a:custGeom>
              <a:avLst/>
              <a:gdLst/>
              <a:ahLst/>
              <a:cxnLst/>
              <a:rect r="r" b="b" t="t" l="l"/>
              <a:pathLst>
                <a:path h="221031" w="483446">
                  <a:moveTo>
                    <a:pt x="203200" y="0"/>
                  </a:moveTo>
                  <a:lnTo>
                    <a:pt x="483446" y="0"/>
                  </a:lnTo>
                  <a:lnTo>
                    <a:pt x="280246" y="221031"/>
                  </a:lnTo>
                  <a:lnTo>
                    <a:pt x="0" y="22103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969393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101600" y="-38100"/>
              <a:ext cx="280246" cy="2591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6846001" y="-189472"/>
            <a:ext cx="2664422" cy="1218172"/>
            <a:chOff x="0" y="0"/>
            <a:chExt cx="483446" cy="221031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483446" cy="221031"/>
            </a:xfrm>
            <a:custGeom>
              <a:avLst/>
              <a:gdLst/>
              <a:ahLst/>
              <a:cxnLst/>
              <a:rect r="r" b="b" t="t" l="l"/>
              <a:pathLst>
                <a:path h="221031" w="483446">
                  <a:moveTo>
                    <a:pt x="203200" y="0"/>
                  </a:moveTo>
                  <a:lnTo>
                    <a:pt x="483446" y="0"/>
                  </a:lnTo>
                  <a:lnTo>
                    <a:pt x="280246" y="221031"/>
                  </a:lnTo>
                  <a:lnTo>
                    <a:pt x="0" y="22103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101600" y="-38100"/>
              <a:ext cx="280246" cy="2591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6846001" y="9258300"/>
            <a:ext cx="2664422" cy="1218172"/>
            <a:chOff x="0" y="0"/>
            <a:chExt cx="483446" cy="221031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483446" cy="221031"/>
            </a:xfrm>
            <a:custGeom>
              <a:avLst/>
              <a:gdLst/>
              <a:ahLst/>
              <a:cxnLst/>
              <a:rect r="r" b="b" t="t" l="l"/>
              <a:pathLst>
                <a:path h="221031" w="483446">
                  <a:moveTo>
                    <a:pt x="203200" y="0"/>
                  </a:moveTo>
                  <a:lnTo>
                    <a:pt x="483446" y="0"/>
                  </a:lnTo>
                  <a:lnTo>
                    <a:pt x="280246" y="221031"/>
                  </a:lnTo>
                  <a:lnTo>
                    <a:pt x="0" y="22103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101600" y="-38100"/>
              <a:ext cx="280246" cy="2591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aphicFrame>
        <p:nvGraphicFramePr>
          <p:cNvPr name="Table 25" id="25"/>
          <p:cNvGraphicFramePr>
            <a:graphicFrameLocks noGrp="true"/>
          </p:cNvGraphicFramePr>
          <p:nvPr/>
        </p:nvGraphicFramePr>
        <p:xfrm>
          <a:off x="7332608" y="1258893"/>
          <a:ext cx="10845604" cy="8943975"/>
        </p:xfrm>
        <a:graphic>
          <a:graphicData uri="http://schemas.openxmlformats.org/drawingml/2006/table">
            <a:tbl>
              <a:tblPr/>
              <a:tblGrid>
                <a:gridCol w="2200307"/>
                <a:gridCol w="2200307"/>
                <a:gridCol w="2200307"/>
                <a:gridCol w="2200307"/>
                <a:gridCol w="2044377"/>
              </a:tblGrid>
              <a:tr h="157834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548"/>
                        </a:lnSpc>
                        <a:defRPr/>
                      </a:pPr>
                      <a:r>
                        <a:rPr lang="en-US" sz="2534">
                          <a:solidFill>
                            <a:srgbClr val="000000"/>
                          </a:solidFill>
                          <a:latin typeface="Montserrat Bold"/>
                        </a:rPr>
                        <a:t>RESET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541"/>
                        </a:lnSpc>
                        <a:defRPr/>
                      </a:pPr>
                      <a:r>
                        <a:rPr lang="en-US" sz="2529">
                          <a:solidFill>
                            <a:srgbClr val="000000"/>
                          </a:solidFill>
                          <a:latin typeface="Montserrat Bold"/>
                        </a:rPr>
                        <a:t>PRESENT STATE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541"/>
                        </a:lnSpc>
                        <a:defRPr/>
                      </a:pPr>
                      <a:r>
                        <a:rPr lang="en-US" sz="2529">
                          <a:solidFill>
                            <a:srgbClr val="000000"/>
                          </a:solidFill>
                          <a:latin typeface="Montserrat Bold"/>
                        </a:rPr>
                        <a:t>INPUT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541"/>
                        </a:lnSpc>
                        <a:defRPr/>
                      </a:pPr>
                      <a:r>
                        <a:rPr lang="en-US" sz="2529">
                          <a:solidFill>
                            <a:srgbClr val="000000"/>
                          </a:solidFill>
                          <a:latin typeface="Montserrat Bold"/>
                        </a:rPr>
                        <a:t>NEXT</a:t>
                      </a:r>
                      <a:endParaRPr lang="en-US" sz="1100"/>
                    </a:p>
                    <a:p>
                      <a:pPr algn="ctr">
                        <a:lnSpc>
                          <a:spcPts val="3541"/>
                        </a:lnSpc>
                      </a:pPr>
                      <a:r>
                        <a:rPr lang="en-US" sz="2529">
                          <a:solidFill>
                            <a:srgbClr val="000000"/>
                          </a:solidFill>
                          <a:latin typeface="Montserrat Bold"/>
                        </a:rPr>
                        <a:t>STATE</a:t>
                      </a:r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541"/>
                        </a:lnSpc>
                        <a:defRPr/>
                      </a:pPr>
                      <a:r>
                        <a:rPr lang="en-US" sz="2529">
                          <a:solidFill>
                            <a:srgbClr val="000000"/>
                          </a:solidFill>
                          <a:latin typeface="Montserrat Bold"/>
                        </a:rPr>
                        <a:t>OUTPUT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05223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541"/>
                        </a:lnSpc>
                        <a:defRPr/>
                      </a:pPr>
                      <a:r>
                        <a:rPr lang="en-US" sz="2529">
                          <a:solidFill>
                            <a:srgbClr val="FFFFFF"/>
                          </a:solidFill>
                          <a:latin typeface="Montserrat Bold"/>
                        </a:rPr>
                        <a:t>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2B6AA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541"/>
                        </a:lnSpc>
                        <a:defRPr/>
                      </a:pPr>
                      <a:r>
                        <a:rPr lang="en-US" sz="2529">
                          <a:solidFill>
                            <a:srgbClr val="FFFFFF"/>
                          </a:solidFill>
                          <a:latin typeface="Montserrat Bold"/>
                        </a:rPr>
                        <a:t>XX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2B6AA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541"/>
                        </a:lnSpc>
                        <a:defRPr/>
                      </a:pPr>
                      <a:r>
                        <a:rPr lang="en-US" sz="2529">
                          <a:solidFill>
                            <a:srgbClr val="FFFFFF"/>
                          </a:solidFill>
                          <a:latin typeface="Montserrat Bold"/>
                        </a:rPr>
                        <a:t>XXXX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2B6AA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541"/>
                        </a:lnSpc>
                        <a:defRPr/>
                      </a:pPr>
                      <a:r>
                        <a:rPr lang="en-US" sz="2529">
                          <a:solidFill>
                            <a:srgbClr val="FFFFFF"/>
                          </a:solidFill>
                          <a:latin typeface="Montserrat Bold"/>
                        </a:rPr>
                        <a:t>00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2B6AA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541"/>
                        </a:lnSpc>
                        <a:defRPr/>
                      </a:pPr>
                      <a:r>
                        <a:rPr lang="en-US" sz="2529">
                          <a:solidFill>
                            <a:srgbClr val="FFFFFF"/>
                          </a:solidFill>
                          <a:latin typeface="Montserrat Bold"/>
                        </a:rPr>
                        <a:t>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2B6AA"/>
                    </a:solidFill>
                  </a:tcPr>
                </a:tc>
              </a:tr>
              <a:tr h="105223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541"/>
                        </a:lnSpc>
                        <a:defRPr/>
                      </a:pPr>
                      <a:r>
                        <a:rPr lang="en-US" sz="2529">
                          <a:solidFill>
                            <a:srgbClr val="FFFFFF"/>
                          </a:solidFill>
                          <a:latin typeface="Montserrat Bold"/>
                        </a:rPr>
                        <a:t>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2B6AA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541"/>
                        </a:lnSpc>
                        <a:defRPr/>
                      </a:pPr>
                      <a:r>
                        <a:rPr lang="en-US" sz="2529">
                          <a:solidFill>
                            <a:srgbClr val="FFFFFF"/>
                          </a:solidFill>
                          <a:latin typeface="Montserrat Bold"/>
                        </a:rPr>
                        <a:t>00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2B6AA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541"/>
                        </a:lnSpc>
                        <a:defRPr/>
                      </a:pPr>
                      <a:r>
                        <a:rPr lang="en-US" sz="2529">
                          <a:solidFill>
                            <a:srgbClr val="FFFFFF"/>
                          </a:solidFill>
                          <a:latin typeface="Montserrat Bold"/>
                        </a:rPr>
                        <a:t>10X0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2B6AA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541"/>
                        </a:lnSpc>
                        <a:defRPr/>
                      </a:pPr>
                      <a:r>
                        <a:rPr lang="en-US" sz="2529">
                          <a:solidFill>
                            <a:srgbClr val="FFFFFF"/>
                          </a:solidFill>
                          <a:latin typeface="Montserrat Bold"/>
                        </a:rPr>
                        <a:t>01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2B6AA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541"/>
                        </a:lnSpc>
                        <a:defRPr/>
                      </a:pPr>
                      <a:r>
                        <a:rPr lang="en-US" sz="2529">
                          <a:solidFill>
                            <a:srgbClr val="FFFFFF"/>
                          </a:solidFill>
                          <a:latin typeface="Montserrat Bold"/>
                        </a:rPr>
                        <a:t>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2B6AA"/>
                    </a:solidFill>
                  </a:tcPr>
                </a:tc>
              </a:tr>
              <a:tr h="105223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541"/>
                        </a:lnSpc>
                        <a:defRPr/>
                      </a:pPr>
                      <a:r>
                        <a:rPr lang="en-US" sz="2529">
                          <a:solidFill>
                            <a:srgbClr val="FFFFFF"/>
                          </a:solidFill>
                          <a:latin typeface="Montserrat Bold"/>
                        </a:rPr>
                        <a:t>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2B6AA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541"/>
                        </a:lnSpc>
                        <a:defRPr/>
                      </a:pPr>
                      <a:r>
                        <a:rPr lang="en-US" sz="2529">
                          <a:solidFill>
                            <a:srgbClr val="FFFFFF"/>
                          </a:solidFill>
                          <a:latin typeface="Montserrat Bold"/>
                        </a:rPr>
                        <a:t>01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2B6AA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541"/>
                        </a:lnSpc>
                        <a:defRPr/>
                      </a:pPr>
                      <a:r>
                        <a:rPr lang="en-US" sz="2529">
                          <a:solidFill>
                            <a:srgbClr val="FFFFFF"/>
                          </a:solidFill>
                          <a:latin typeface="Montserrat Bold"/>
                        </a:rPr>
                        <a:t>00X0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2B6AA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541"/>
                        </a:lnSpc>
                        <a:defRPr/>
                      </a:pPr>
                      <a:r>
                        <a:rPr lang="en-US" sz="2529">
                          <a:solidFill>
                            <a:srgbClr val="FFFFFF"/>
                          </a:solidFill>
                          <a:latin typeface="Montserrat Bold"/>
                        </a:rPr>
                        <a:t>00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2B6AA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541"/>
                        </a:lnSpc>
                        <a:defRPr/>
                      </a:pPr>
                      <a:r>
                        <a:rPr lang="en-US" sz="2529">
                          <a:solidFill>
                            <a:srgbClr val="FFFFFF"/>
                          </a:solidFill>
                          <a:latin typeface="Montserrat Bold"/>
                        </a:rPr>
                        <a:t>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2B6AA"/>
                    </a:solidFill>
                  </a:tcPr>
                </a:tc>
              </a:tr>
              <a:tr h="105223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541"/>
                        </a:lnSpc>
                        <a:defRPr/>
                      </a:pPr>
                      <a:r>
                        <a:rPr lang="en-US" sz="2529">
                          <a:solidFill>
                            <a:srgbClr val="FFFFFF"/>
                          </a:solidFill>
                          <a:latin typeface="Montserrat Bold"/>
                        </a:rPr>
                        <a:t>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2B6AA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541"/>
                        </a:lnSpc>
                        <a:defRPr/>
                      </a:pPr>
                      <a:r>
                        <a:rPr lang="en-US" sz="2529">
                          <a:solidFill>
                            <a:srgbClr val="FFFFFF"/>
                          </a:solidFill>
                          <a:latin typeface="Montserrat Bold"/>
                        </a:rPr>
                        <a:t>01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2B6AA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541"/>
                        </a:lnSpc>
                        <a:defRPr/>
                      </a:pPr>
                      <a:r>
                        <a:rPr lang="en-US" sz="2529">
                          <a:solidFill>
                            <a:srgbClr val="FFFFFF"/>
                          </a:solidFill>
                          <a:latin typeface="Montserrat Bold"/>
                        </a:rPr>
                        <a:t>X110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2B6AA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541"/>
                        </a:lnSpc>
                        <a:defRPr/>
                      </a:pPr>
                      <a:r>
                        <a:rPr lang="en-US" sz="2529">
                          <a:solidFill>
                            <a:srgbClr val="FFFFFF"/>
                          </a:solidFill>
                          <a:latin typeface="Montserrat Bold"/>
                        </a:rPr>
                        <a:t>10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2B6AA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541"/>
                        </a:lnSpc>
                        <a:defRPr/>
                      </a:pPr>
                      <a:r>
                        <a:rPr lang="en-US" sz="2529">
                          <a:solidFill>
                            <a:srgbClr val="FFFFFF"/>
                          </a:solidFill>
                          <a:latin typeface="Montserrat Bold"/>
                        </a:rPr>
                        <a:t>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2B6AA"/>
                    </a:solidFill>
                  </a:tcPr>
                </a:tc>
              </a:tr>
              <a:tr h="105223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541"/>
                        </a:lnSpc>
                        <a:defRPr/>
                      </a:pPr>
                      <a:r>
                        <a:rPr lang="en-US" sz="2529">
                          <a:solidFill>
                            <a:srgbClr val="FFFFFF"/>
                          </a:solidFill>
                          <a:latin typeface="Montserrat Bold"/>
                        </a:rPr>
                        <a:t>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2B6AA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541"/>
                        </a:lnSpc>
                        <a:defRPr/>
                      </a:pPr>
                      <a:r>
                        <a:rPr lang="en-US" sz="2529">
                          <a:solidFill>
                            <a:srgbClr val="FFFFFF"/>
                          </a:solidFill>
                          <a:latin typeface="Montserrat Bold"/>
                        </a:rPr>
                        <a:t>01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2B6AA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541"/>
                        </a:lnSpc>
                        <a:defRPr/>
                      </a:pPr>
                      <a:r>
                        <a:rPr lang="en-US" sz="2529">
                          <a:solidFill>
                            <a:srgbClr val="FFFFFF"/>
                          </a:solidFill>
                          <a:latin typeface="Montserrat Bold"/>
                        </a:rPr>
                        <a:t>1000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2B6AA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541"/>
                        </a:lnSpc>
                        <a:defRPr/>
                      </a:pPr>
                      <a:r>
                        <a:rPr lang="en-US" sz="2529">
                          <a:solidFill>
                            <a:srgbClr val="FFFFFF"/>
                          </a:solidFill>
                          <a:latin typeface="Montserrat Bold"/>
                        </a:rPr>
                        <a:t>01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2B6AA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541"/>
                        </a:lnSpc>
                        <a:defRPr/>
                      </a:pPr>
                      <a:r>
                        <a:rPr lang="en-US" sz="2529">
                          <a:solidFill>
                            <a:srgbClr val="FFFFFF"/>
                          </a:solidFill>
                          <a:latin typeface="Montserrat Bold"/>
                        </a:rPr>
                        <a:t>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2B6AA"/>
                    </a:solidFill>
                  </a:tcPr>
                </a:tc>
              </a:tr>
              <a:tr h="105223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541"/>
                        </a:lnSpc>
                        <a:defRPr/>
                      </a:pPr>
                      <a:r>
                        <a:rPr lang="en-US" sz="2529">
                          <a:solidFill>
                            <a:srgbClr val="FFFFFF"/>
                          </a:solidFill>
                          <a:latin typeface="Montserrat Bold"/>
                        </a:rPr>
                        <a:t>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2B6AA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541"/>
                        </a:lnSpc>
                        <a:defRPr/>
                      </a:pPr>
                      <a:r>
                        <a:rPr lang="en-US" sz="2529">
                          <a:solidFill>
                            <a:srgbClr val="FFFFFF"/>
                          </a:solidFill>
                          <a:latin typeface="Montserrat Bold"/>
                        </a:rPr>
                        <a:t>10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2B6AA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541"/>
                        </a:lnSpc>
                        <a:defRPr/>
                      </a:pPr>
                      <a:r>
                        <a:rPr lang="en-US" sz="2529">
                          <a:solidFill>
                            <a:srgbClr val="FFFFFF"/>
                          </a:solidFill>
                          <a:latin typeface="Montserrat Bold"/>
                        </a:rPr>
                        <a:t>X011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2B6AA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541"/>
                        </a:lnSpc>
                        <a:defRPr/>
                      </a:pPr>
                      <a:r>
                        <a:rPr lang="en-US" sz="2529">
                          <a:solidFill>
                            <a:srgbClr val="FFFFFF"/>
                          </a:solidFill>
                          <a:latin typeface="Montserrat Bold"/>
                        </a:rPr>
                        <a:t>11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2B6AA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541"/>
                        </a:lnSpc>
                        <a:defRPr/>
                      </a:pPr>
                      <a:r>
                        <a:rPr lang="en-US" sz="2529">
                          <a:solidFill>
                            <a:srgbClr val="FFFFFF"/>
                          </a:solidFill>
                          <a:latin typeface="Montserrat Bold"/>
                        </a:rPr>
                        <a:t>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2B6AA"/>
                    </a:solidFill>
                  </a:tcPr>
                </a:tc>
              </a:tr>
              <a:tr h="105223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541"/>
                        </a:lnSpc>
                        <a:defRPr/>
                      </a:pPr>
                      <a:r>
                        <a:rPr lang="en-US" sz="2529">
                          <a:solidFill>
                            <a:srgbClr val="FFFFFF"/>
                          </a:solidFill>
                          <a:latin typeface="Montserrat Bold"/>
                        </a:rPr>
                        <a:t>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2B6AA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541"/>
                        </a:lnSpc>
                        <a:defRPr/>
                      </a:pPr>
                      <a:r>
                        <a:rPr lang="en-US" sz="2529">
                          <a:solidFill>
                            <a:srgbClr val="FFFFFF"/>
                          </a:solidFill>
                          <a:latin typeface="Montserrat Bold"/>
                        </a:rPr>
                        <a:t>11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2B6AA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541"/>
                        </a:lnSpc>
                        <a:defRPr/>
                      </a:pPr>
                      <a:r>
                        <a:rPr lang="en-US" sz="2529">
                          <a:solidFill>
                            <a:srgbClr val="FFFFFF"/>
                          </a:solidFill>
                          <a:latin typeface="Montserrat Bold"/>
                        </a:rPr>
                        <a:t>X010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2B6AA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541"/>
                        </a:lnSpc>
                        <a:defRPr/>
                      </a:pPr>
                      <a:r>
                        <a:rPr lang="en-US" sz="2529">
                          <a:solidFill>
                            <a:srgbClr val="FFFFFF"/>
                          </a:solidFill>
                          <a:latin typeface="Montserrat Bold"/>
                        </a:rPr>
                        <a:t>00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2B6AA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541"/>
                        </a:lnSpc>
                        <a:defRPr/>
                      </a:pPr>
                      <a:r>
                        <a:rPr lang="en-US" sz="2529">
                          <a:solidFill>
                            <a:srgbClr val="FFFFFF"/>
                          </a:solidFill>
                          <a:latin typeface="Montserrat Bold"/>
                        </a:rPr>
                        <a:t>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2B6AA"/>
                    </a:solidFill>
                  </a:tcPr>
                </a:tc>
              </a:tr>
            </a:tbl>
          </a:graphicData>
        </a:graphic>
      </p:graphicFrame>
      <p:sp>
        <p:nvSpPr>
          <p:cNvPr name="TextBox 26" id="26"/>
          <p:cNvSpPr txBox="true"/>
          <p:nvPr/>
        </p:nvSpPr>
        <p:spPr>
          <a:xfrm rot="0">
            <a:off x="237576" y="524389"/>
            <a:ext cx="5277264" cy="2152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600"/>
              </a:lnSpc>
            </a:pPr>
            <a:r>
              <a:rPr lang="en-US" sz="5600">
                <a:solidFill>
                  <a:srgbClr val="606060"/>
                </a:solidFill>
                <a:latin typeface="League Spartan"/>
              </a:rPr>
              <a:t>State Transition Table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237576" y="6041319"/>
            <a:ext cx="6009715" cy="33362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509"/>
              </a:lnSpc>
            </a:pPr>
            <a:r>
              <a:rPr lang="en-US" sz="2505" spc="100">
                <a:solidFill>
                  <a:srgbClr val="606060"/>
                </a:solidFill>
                <a:latin typeface="Montserrat Semi-Bold"/>
              </a:rPr>
              <a:t>INPUT : </a:t>
            </a:r>
          </a:p>
          <a:p>
            <a:pPr>
              <a:lnSpc>
                <a:spcPts val="4509"/>
              </a:lnSpc>
            </a:pPr>
            <a:r>
              <a:rPr lang="en-US" sz="2505" spc="100">
                <a:solidFill>
                  <a:srgbClr val="606060"/>
                </a:solidFill>
                <a:latin typeface="Montserrat Semi-Bold"/>
              </a:rPr>
              <a:t>Entrance_Sensor1-</a:t>
            </a:r>
            <a:r>
              <a:rPr lang="en-US" sz="2505" spc="100">
                <a:solidFill>
                  <a:srgbClr val="606060"/>
                </a:solidFill>
                <a:latin typeface="Montserrat Semi-Bold"/>
              </a:rPr>
              <a:t>Entrance_Sensor2-Password-Exit_sensor</a:t>
            </a:r>
          </a:p>
          <a:p>
            <a:pPr>
              <a:lnSpc>
                <a:spcPts val="4509"/>
              </a:lnSpc>
            </a:pPr>
            <a:r>
              <a:rPr lang="en-US" sz="2505" spc="100">
                <a:solidFill>
                  <a:srgbClr val="606060"/>
                </a:solidFill>
                <a:latin typeface="Montserrat Semi-Bold"/>
              </a:rPr>
              <a:t>OUTPUT:</a:t>
            </a:r>
          </a:p>
          <a:p>
            <a:pPr>
              <a:lnSpc>
                <a:spcPts val="4509"/>
              </a:lnSpc>
            </a:pPr>
            <a:r>
              <a:rPr lang="en-US" sz="2505" spc="100">
                <a:solidFill>
                  <a:srgbClr val="606060"/>
                </a:solidFill>
                <a:latin typeface="Montserrat Semi-Bold"/>
              </a:rPr>
              <a:t>Gate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237576" y="2775594"/>
            <a:ext cx="4418008" cy="28088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717"/>
              </a:lnSpc>
            </a:pPr>
            <a:r>
              <a:rPr lang="en-US" sz="3176" spc="127">
                <a:solidFill>
                  <a:srgbClr val="606060"/>
                </a:solidFill>
                <a:latin typeface="Montserrat Semi-Bold"/>
              </a:rPr>
              <a:t>STATE 0 = 00</a:t>
            </a:r>
          </a:p>
          <a:p>
            <a:pPr>
              <a:lnSpc>
                <a:spcPts val="5717"/>
              </a:lnSpc>
            </a:pPr>
            <a:r>
              <a:rPr lang="en-US" sz="3176" spc="127">
                <a:solidFill>
                  <a:srgbClr val="606060"/>
                </a:solidFill>
                <a:latin typeface="Montserrat Semi-Bold"/>
              </a:rPr>
              <a:t>STATE 1 = 01</a:t>
            </a:r>
          </a:p>
          <a:p>
            <a:pPr>
              <a:lnSpc>
                <a:spcPts val="5717"/>
              </a:lnSpc>
            </a:pPr>
            <a:r>
              <a:rPr lang="en-US" sz="3176" spc="127">
                <a:solidFill>
                  <a:srgbClr val="606060"/>
                </a:solidFill>
                <a:latin typeface="Montserrat Semi-Bold"/>
              </a:rPr>
              <a:t>STATE 2 = 10</a:t>
            </a:r>
          </a:p>
          <a:p>
            <a:pPr>
              <a:lnSpc>
                <a:spcPts val="5717"/>
              </a:lnSpc>
            </a:pPr>
            <a:r>
              <a:rPr lang="en-US" sz="3176" spc="127">
                <a:solidFill>
                  <a:srgbClr val="606060"/>
                </a:solidFill>
                <a:latin typeface="Montserrat Semi-Bold"/>
              </a:rPr>
              <a:t>STATE 3 = 11</a:t>
            </a:r>
          </a:p>
        </p:txBody>
      </p:sp>
      <p:sp>
        <p:nvSpPr>
          <p:cNvPr name="AutoShape 29" id="29"/>
          <p:cNvSpPr/>
          <p:nvPr/>
        </p:nvSpPr>
        <p:spPr>
          <a:xfrm flipV="true">
            <a:off x="-244949" y="5730880"/>
            <a:ext cx="5759789" cy="19050"/>
          </a:xfrm>
          <a:prstGeom prst="line">
            <a:avLst/>
          </a:prstGeom>
          <a:ln cap="flat" w="38100">
            <a:solidFill>
              <a:srgbClr val="62B6AA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0" id="30"/>
          <p:cNvSpPr/>
          <p:nvPr/>
        </p:nvSpPr>
        <p:spPr>
          <a:xfrm flipV="true">
            <a:off x="-244949" y="2676409"/>
            <a:ext cx="5471128" cy="19050"/>
          </a:xfrm>
          <a:prstGeom prst="line">
            <a:avLst/>
          </a:prstGeom>
          <a:ln cap="flat" w="38100">
            <a:solidFill>
              <a:srgbClr val="62B6AA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D737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1239852" y="-1419549"/>
            <a:ext cx="5665920" cy="8675525"/>
            <a:chOff x="0" y="0"/>
            <a:chExt cx="1492259" cy="228491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92259" cy="2284912"/>
            </a:xfrm>
            <a:custGeom>
              <a:avLst/>
              <a:gdLst/>
              <a:ahLst/>
              <a:cxnLst/>
              <a:rect r="r" b="b" t="t" l="l"/>
              <a:pathLst>
                <a:path h="2284912" w="1492259">
                  <a:moveTo>
                    <a:pt x="0" y="0"/>
                  </a:moveTo>
                  <a:lnTo>
                    <a:pt x="1492259" y="0"/>
                  </a:lnTo>
                  <a:lnTo>
                    <a:pt x="1492259" y="2284912"/>
                  </a:lnTo>
                  <a:lnTo>
                    <a:pt x="0" y="228491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492259" cy="23230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1036508" y="9447772"/>
            <a:ext cx="4393457" cy="839228"/>
            <a:chOff x="0" y="0"/>
            <a:chExt cx="1157124" cy="22103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157125" cy="221031"/>
            </a:xfrm>
            <a:custGeom>
              <a:avLst/>
              <a:gdLst/>
              <a:ahLst/>
              <a:cxnLst/>
              <a:rect r="r" b="b" t="t" l="l"/>
              <a:pathLst>
                <a:path h="221031" w="1157125">
                  <a:moveTo>
                    <a:pt x="203200" y="0"/>
                  </a:moveTo>
                  <a:lnTo>
                    <a:pt x="1157125" y="0"/>
                  </a:lnTo>
                  <a:lnTo>
                    <a:pt x="953925" y="221031"/>
                  </a:lnTo>
                  <a:lnTo>
                    <a:pt x="0" y="22103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01600" y="-38100"/>
              <a:ext cx="953924" cy="2591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2480669" y="9258300"/>
            <a:ext cx="2664422" cy="1218172"/>
            <a:chOff x="0" y="0"/>
            <a:chExt cx="483446" cy="22103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83446" cy="221031"/>
            </a:xfrm>
            <a:custGeom>
              <a:avLst/>
              <a:gdLst/>
              <a:ahLst/>
              <a:cxnLst/>
              <a:rect r="r" b="b" t="t" l="l"/>
              <a:pathLst>
                <a:path h="221031" w="483446">
                  <a:moveTo>
                    <a:pt x="203200" y="0"/>
                  </a:moveTo>
                  <a:lnTo>
                    <a:pt x="483446" y="0"/>
                  </a:lnTo>
                  <a:lnTo>
                    <a:pt x="280246" y="221031"/>
                  </a:lnTo>
                  <a:lnTo>
                    <a:pt x="0" y="22103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969393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101600" y="-38100"/>
              <a:ext cx="280246" cy="2591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4091079" y="9258300"/>
            <a:ext cx="2664422" cy="1218172"/>
            <a:chOff x="0" y="0"/>
            <a:chExt cx="483446" cy="221031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83446" cy="221031"/>
            </a:xfrm>
            <a:custGeom>
              <a:avLst/>
              <a:gdLst/>
              <a:ahLst/>
              <a:cxnLst/>
              <a:rect r="r" b="b" t="t" l="l"/>
              <a:pathLst>
                <a:path h="221031" w="483446">
                  <a:moveTo>
                    <a:pt x="203200" y="0"/>
                  </a:moveTo>
                  <a:lnTo>
                    <a:pt x="483446" y="0"/>
                  </a:lnTo>
                  <a:lnTo>
                    <a:pt x="280246" y="221031"/>
                  </a:lnTo>
                  <a:lnTo>
                    <a:pt x="0" y="22103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101600" y="-38100"/>
              <a:ext cx="280246" cy="2591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1718414" y="0"/>
            <a:ext cx="4393457" cy="839228"/>
            <a:chOff x="0" y="0"/>
            <a:chExt cx="1157124" cy="221031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157125" cy="221031"/>
            </a:xfrm>
            <a:custGeom>
              <a:avLst/>
              <a:gdLst/>
              <a:ahLst/>
              <a:cxnLst/>
              <a:rect r="r" b="b" t="t" l="l"/>
              <a:pathLst>
                <a:path h="221031" w="1157125">
                  <a:moveTo>
                    <a:pt x="203200" y="0"/>
                  </a:moveTo>
                  <a:lnTo>
                    <a:pt x="1157125" y="0"/>
                  </a:lnTo>
                  <a:lnTo>
                    <a:pt x="953925" y="221031"/>
                  </a:lnTo>
                  <a:lnTo>
                    <a:pt x="0" y="22103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101600" y="-38100"/>
              <a:ext cx="953924" cy="2591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5235591" y="-189472"/>
            <a:ext cx="2664422" cy="1218172"/>
            <a:chOff x="0" y="0"/>
            <a:chExt cx="483446" cy="221031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483446" cy="221031"/>
            </a:xfrm>
            <a:custGeom>
              <a:avLst/>
              <a:gdLst/>
              <a:ahLst/>
              <a:cxnLst/>
              <a:rect r="r" b="b" t="t" l="l"/>
              <a:pathLst>
                <a:path h="221031" w="483446">
                  <a:moveTo>
                    <a:pt x="203200" y="0"/>
                  </a:moveTo>
                  <a:lnTo>
                    <a:pt x="483446" y="0"/>
                  </a:lnTo>
                  <a:lnTo>
                    <a:pt x="280246" y="221031"/>
                  </a:lnTo>
                  <a:lnTo>
                    <a:pt x="0" y="22103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969393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101600" y="-38100"/>
              <a:ext cx="280246" cy="2591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6846001" y="-189472"/>
            <a:ext cx="2664422" cy="1218172"/>
            <a:chOff x="0" y="0"/>
            <a:chExt cx="483446" cy="221031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483446" cy="221031"/>
            </a:xfrm>
            <a:custGeom>
              <a:avLst/>
              <a:gdLst/>
              <a:ahLst/>
              <a:cxnLst/>
              <a:rect r="r" b="b" t="t" l="l"/>
              <a:pathLst>
                <a:path h="221031" w="483446">
                  <a:moveTo>
                    <a:pt x="203200" y="0"/>
                  </a:moveTo>
                  <a:lnTo>
                    <a:pt x="483446" y="0"/>
                  </a:lnTo>
                  <a:lnTo>
                    <a:pt x="280246" y="221031"/>
                  </a:lnTo>
                  <a:lnTo>
                    <a:pt x="0" y="22103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101600" y="-38100"/>
              <a:ext cx="280246" cy="2591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3" id="23"/>
          <p:cNvSpPr/>
          <p:nvPr/>
        </p:nvSpPr>
        <p:spPr>
          <a:xfrm flipH="false" flipV="false" rot="0">
            <a:off x="409145" y="1675604"/>
            <a:ext cx="8789876" cy="8151140"/>
          </a:xfrm>
          <a:custGeom>
            <a:avLst/>
            <a:gdLst/>
            <a:ahLst/>
            <a:cxnLst/>
            <a:rect r="r" b="b" t="t" l="l"/>
            <a:pathLst>
              <a:path h="8151140" w="8789876">
                <a:moveTo>
                  <a:pt x="0" y="0"/>
                </a:moveTo>
                <a:lnTo>
                  <a:pt x="8789876" y="0"/>
                </a:lnTo>
                <a:lnTo>
                  <a:pt x="8789876" y="8151140"/>
                </a:lnTo>
                <a:lnTo>
                  <a:pt x="0" y="81511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9780625" y="419614"/>
            <a:ext cx="8119389" cy="6780959"/>
          </a:xfrm>
          <a:custGeom>
            <a:avLst/>
            <a:gdLst/>
            <a:ahLst/>
            <a:cxnLst/>
            <a:rect r="r" b="b" t="t" l="l"/>
            <a:pathLst>
              <a:path h="6780959" w="8119389">
                <a:moveTo>
                  <a:pt x="0" y="0"/>
                </a:moveTo>
                <a:lnTo>
                  <a:pt x="8119389" y="0"/>
                </a:lnTo>
                <a:lnTo>
                  <a:pt x="8119389" y="6780959"/>
                </a:lnTo>
                <a:lnTo>
                  <a:pt x="0" y="678095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9790150" y="7200573"/>
            <a:ext cx="8119389" cy="2874405"/>
          </a:xfrm>
          <a:custGeom>
            <a:avLst/>
            <a:gdLst/>
            <a:ahLst/>
            <a:cxnLst/>
            <a:rect r="r" b="b" t="t" l="l"/>
            <a:pathLst>
              <a:path h="2874405" w="8119389">
                <a:moveTo>
                  <a:pt x="0" y="0"/>
                </a:moveTo>
                <a:lnTo>
                  <a:pt x="8119389" y="0"/>
                </a:lnTo>
                <a:lnTo>
                  <a:pt x="8119389" y="2874404"/>
                </a:lnTo>
                <a:lnTo>
                  <a:pt x="0" y="287440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3695" r="0" b="-3695"/>
            </a:stretch>
          </a:blipFill>
        </p:spPr>
      </p:sp>
      <p:sp>
        <p:nvSpPr>
          <p:cNvPr name="TextBox 26" id="26"/>
          <p:cNvSpPr txBox="true"/>
          <p:nvPr/>
        </p:nvSpPr>
        <p:spPr>
          <a:xfrm rot="0">
            <a:off x="409145" y="562489"/>
            <a:ext cx="8001430" cy="1069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000"/>
              </a:lnSpc>
            </a:pPr>
            <a:r>
              <a:rPr lang="en-US" sz="8000">
                <a:solidFill>
                  <a:srgbClr val="606060"/>
                </a:solidFill>
                <a:latin typeface="League Spartan"/>
              </a:rPr>
              <a:t>the code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D737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1239852" y="-1419549"/>
            <a:ext cx="5665920" cy="8675525"/>
            <a:chOff x="0" y="0"/>
            <a:chExt cx="1492259" cy="228491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92259" cy="2284912"/>
            </a:xfrm>
            <a:custGeom>
              <a:avLst/>
              <a:gdLst/>
              <a:ahLst/>
              <a:cxnLst/>
              <a:rect r="r" b="b" t="t" l="l"/>
              <a:pathLst>
                <a:path h="2284912" w="1492259">
                  <a:moveTo>
                    <a:pt x="0" y="0"/>
                  </a:moveTo>
                  <a:lnTo>
                    <a:pt x="1492259" y="0"/>
                  </a:lnTo>
                  <a:lnTo>
                    <a:pt x="1492259" y="2284912"/>
                  </a:lnTo>
                  <a:lnTo>
                    <a:pt x="0" y="228491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492259" cy="23230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1036508" y="9447772"/>
            <a:ext cx="4393457" cy="839228"/>
            <a:chOff x="0" y="0"/>
            <a:chExt cx="1157124" cy="22103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157125" cy="221031"/>
            </a:xfrm>
            <a:custGeom>
              <a:avLst/>
              <a:gdLst/>
              <a:ahLst/>
              <a:cxnLst/>
              <a:rect r="r" b="b" t="t" l="l"/>
              <a:pathLst>
                <a:path h="221031" w="1157125">
                  <a:moveTo>
                    <a:pt x="203200" y="0"/>
                  </a:moveTo>
                  <a:lnTo>
                    <a:pt x="1157125" y="0"/>
                  </a:lnTo>
                  <a:lnTo>
                    <a:pt x="953925" y="221031"/>
                  </a:lnTo>
                  <a:lnTo>
                    <a:pt x="0" y="22103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01600" y="-38100"/>
              <a:ext cx="953924" cy="2591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2480669" y="9258300"/>
            <a:ext cx="2664422" cy="1218172"/>
            <a:chOff x="0" y="0"/>
            <a:chExt cx="483446" cy="22103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83446" cy="221031"/>
            </a:xfrm>
            <a:custGeom>
              <a:avLst/>
              <a:gdLst/>
              <a:ahLst/>
              <a:cxnLst/>
              <a:rect r="r" b="b" t="t" l="l"/>
              <a:pathLst>
                <a:path h="221031" w="483446">
                  <a:moveTo>
                    <a:pt x="203200" y="0"/>
                  </a:moveTo>
                  <a:lnTo>
                    <a:pt x="483446" y="0"/>
                  </a:lnTo>
                  <a:lnTo>
                    <a:pt x="280246" y="221031"/>
                  </a:lnTo>
                  <a:lnTo>
                    <a:pt x="0" y="22103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969393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101600" y="-38100"/>
              <a:ext cx="280246" cy="2591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4091079" y="9258300"/>
            <a:ext cx="2664422" cy="1218172"/>
            <a:chOff x="0" y="0"/>
            <a:chExt cx="483446" cy="221031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83446" cy="221031"/>
            </a:xfrm>
            <a:custGeom>
              <a:avLst/>
              <a:gdLst/>
              <a:ahLst/>
              <a:cxnLst/>
              <a:rect r="r" b="b" t="t" l="l"/>
              <a:pathLst>
                <a:path h="221031" w="483446">
                  <a:moveTo>
                    <a:pt x="203200" y="0"/>
                  </a:moveTo>
                  <a:lnTo>
                    <a:pt x="483446" y="0"/>
                  </a:lnTo>
                  <a:lnTo>
                    <a:pt x="280246" y="221031"/>
                  </a:lnTo>
                  <a:lnTo>
                    <a:pt x="0" y="22103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101600" y="-38100"/>
              <a:ext cx="280246" cy="2591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1718414" y="0"/>
            <a:ext cx="4393457" cy="839228"/>
            <a:chOff x="0" y="0"/>
            <a:chExt cx="1157124" cy="221031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157125" cy="221031"/>
            </a:xfrm>
            <a:custGeom>
              <a:avLst/>
              <a:gdLst/>
              <a:ahLst/>
              <a:cxnLst/>
              <a:rect r="r" b="b" t="t" l="l"/>
              <a:pathLst>
                <a:path h="221031" w="1157125">
                  <a:moveTo>
                    <a:pt x="203200" y="0"/>
                  </a:moveTo>
                  <a:lnTo>
                    <a:pt x="1157125" y="0"/>
                  </a:lnTo>
                  <a:lnTo>
                    <a:pt x="953925" y="221031"/>
                  </a:lnTo>
                  <a:lnTo>
                    <a:pt x="0" y="22103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101600" y="-38100"/>
              <a:ext cx="953924" cy="2591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5235591" y="-189472"/>
            <a:ext cx="2664422" cy="1218172"/>
            <a:chOff x="0" y="0"/>
            <a:chExt cx="483446" cy="221031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483446" cy="221031"/>
            </a:xfrm>
            <a:custGeom>
              <a:avLst/>
              <a:gdLst/>
              <a:ahLst/>
              <a:cxnLst/>
              <a:rect r="r" b="b" t="t" l="l"/>
              <a:pathLst>
                <a:path h="221031" w="483446">
                  <a:moveTo>
                    <a:pt x="203200" y="0"/>
                  </a:moveTo>
                  <a:lnTo>
                    <a:pt x="483446" y="0"/>
                  </a:lnTo>
                  <a:lnTo>
                    <a:pt x="280246" y="221031"/>
                  </a:lnTo>
                  <a:lnTo>
                    <a:pt x="0" y="22103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969393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101600" y="-38100"/>
              <a:ext cx="280246" cy="2591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6846001" y="-189472"/>
            <a:ext cx="2664422" cy="1218172"/>
            <a:chOff x="0" y="0"/>
            <a:chExt cx="483446" cy="221031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483446" cy="221031"/>
            </a:xfrm>
            <a:custGeom>
              <a:avLst/>
              <a:gdLst/>
              <a:ahLst/>
              <a:cxnLst/>
              <a:rect r="r" b="b" t="t" l="l"/>
              <a:pathLst>
                <a:path h="221031" w="483446">
                  <a:moveTo>
                    <a:pt x="203200" y="0"/>
                  </a:moveTo>
                  <a:lnTo>
                    <a:pt x="483446" y="0"/>
                  </a:lnTo>
                  <a:lnTo>
                    <a:pt x="280246" y="221031"/>
                  </a:lnTo>
                  <a:lnTo>
                    <a:pt x="0" y="22103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101600" y="-38100"/>
              <a:ext cx="280246" cy="2591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3" id="23"/>
          <p:cNvSpPr/>
          <p:nvPr/>
        </p:nvSpPr>
        <p:spPr>
          <a:xfrm flipH="false" flipV="false" rot="0">
            <a:off x="409145" y="1972840"/>
            <a:ext cx="8321815" cy="7556668"/>
          </a:xfrm>
          <a:custGeom>
            <a:avLst/>
            <a:gdLst/>
            <a:ahLst/>
            <a:cxnLst/>
            <a:rect r="r" b="b" t="t" l="l"/>
            <a:pathLst>
              <a:path h="7556668" w="8321815">
                <a:moveTo>
                  <a:pt x="0" y="0"/>
                </a:moveTo>
                <a:lnTo>
                  <a:pt x="8321815" y="0"/>
                </a:lnTo>
                <a:lnTo>
                  <a:pt x="8321815" y="7556668"/>
                </a:lnTo>
                <a:lnTo>
                  <a:pt x="0" y="75566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8865802" y="2190424"/>
            <a:ext cx="9034212" cy="7121500"/>
          </a:xfrm>
          <a:custGeom>
            <a:avLst/>
            <a:gdLst/>
            <a:ahLst/>
            <a:cxnLst/>
            <a:rect r="r" b="b" t="t" l="l"/>
            <a:pathLst>
              <a:path h="7121500" w="9034212">
                <a:moveTo>
                  <a:pt x="0" y="0"/>
                </a:moveTo>
                <a:lnTo>
                  <a:pt x="9034212" y="0"/>
                </a:lnTo>
                <a:lnTo>
                  <a:pt x="9034212" y="7121500"/>
                </a:lnTo>
                <a:lnTo>
                  <a:pt x="0" y="71215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409145" y="562489"/>
            <a:ext cx="8001430" cy="1069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000"/>
              </a:lnSpc>
            </a:pPr>
            <a:r>
              <a:rPr lang="en-US" sz="8000">
                <a:solidFill>
                  <a:srgbClr val="606060"/>
                </a:solidFill>
                <a:latin typeface="League Spartan"/>
              </a:rPr>
              <a:t>the testbench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D737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10849608" y="92937"/>
            <a:ext cx="6196442" cy="5511342"/>
            <a:chOff x="0" y="0"/>
            <a:chExt cx="1631985" cy="145154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631985" cy="1451547"/>
            </a:xfrm>
            <a:custGeom>
              <a:avLst/>
              <a:gdLst/>
              <a:ahLst/>
              <a:cxnLst/>
              <a:rect r="r" b="b" t="t" l="l"/>
              <a:pathLst>
                <a:path h="1451547" w="1631985">
                  <a:moveTo>
                    <a:pt x="0" y="0"/>
                  </a:moveTo>
                  <a:lnTo>
                    <a:pt x="1631985" y="0"/>
                  </a:lnTo>
                  <a:lnTo>
                    <a:pt x="1631985" y="1451547"/>
                  </a:lnTo>
                  <a:lnTo>
                    <a:pt x="0" y="145154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631985" cy="14896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1036508" y="9447772"/>
            <a:ext cx="4393457" cy="839228"/>
            <a:chOff x="0" y="0"/>
            <a:chExt cx="1157124" cy="22103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157125" cy="221031"/>
            </a:xfrm>
            <a:custGeom>
              <a:avLst/>
              <a:gdLst/>
              <a:ahLst/>
              <a:cxnLst/>
              <a:rect r="r" b="b" t="t" l="l"/>
              <a:pathLst>
                <a:path h="221031" w="1157125">
                  <a:moveTo>
                    <a:pt x="203200" y="0"/>
                  </a:moveTo>
                  <a:lnTo>
                    <a:pt x="1157125" y="0"/>
                  </a:lnTo>
                  <a:lnTo>
                    <a:pt x="953925" y="221031"/>
                  </a:lnTo>
                  <a:lnTo>
                    <a:pt x="0" y="22103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01600" y="-38100"/>
              <a:ext cx="953924" cy="2591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2480669" y="9258300"/>
            <a:ext cx="2664422" cy="1218172"/>
            <a:chOff x="0" y="0"/>
            <a:chExt cx="483446" cy="22103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83446" cy="221031"/>
            </a:xfrm>
            <a:custGeom>
              <a:avLst/>
              <a:gdLst/>
              <a:ahLst/>
              <a:cxnLst/>
              <a:rect r="r" b="b" t="t" l="l"/>
              <a:pathLst>
                <a:path h="221031" w="483446">
                  <a:moveTo>
                    <a:pt x="203200" y="0"/>
                  </a:moveTo>
                  <a:lnTo>
                    <a:pt x="483446" y="0"/>
                  </a:lnTo>
                  <a:lnTo>
                    <a:pt x="280246" y="221031"/>
                  </a:lnTo>
                  <a:lnTo>
                    <a:pt x="0" y="22103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969393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101600" y="-38100"/>
              <a:ext cx="280246" cy="2591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4091079" y="9258300"/>
            <a:ext cx="2664422" cy="1218172"/>
            <a:chOff x="0" y="0"/>
            <a:chExt cx="483446" cy="221031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83446" cy="221031"/>
            </a:xfrm>
            <a:custGeom>
              <a:avLst/>
              <a:gdLst/>
              <a:ahLst/>
              <a:cxnLst/>
              <a:rect r="r" b="b" t="t" l="l"/>
              <a:pathLst>
                <a:path h="221031" w="483446">
                  <a:moveTo>
                    <a:pt x="203200" y="0"/>
                  </a:moveTo>
                  <a:lnTo>
                    <a:pt x="483446" y="0"/>
                  </a:lnTo>
                  <a:lnTo>
                    <a:pt x="280246" y="221031"/>
                  </a:lnTo>
                  <a:lnTo>
                    <a:pt x="0" y="22103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101600" y="-38100"/>
              <a:ext cx="280246" cy="2591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14" id="14"/>
          <p:cNvSpPr/>
          <p:nvPr/>
        </p:nvSpPr>
        <p:spPr>
          <a:xfrm rot="1788959">
            <a:off x="13703365" y="1809816"/>
            <a:ext cx="3317663" cy="0"/>
          </a:xfrm>
          <a:prstGeom prst="line">
            <a:avLst/>
          </a:prstGeom>
          <a:ln cap="flat" w="85725">
            <a:solidFill>
              <a:srgbClr val="0D737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5" id="15"/>
          <p:cNvSpPr/>
          <p:nvPr/>
        </p:nvSpPr>
        <p:spPr>
          <a:xfrm rot="9045464">
            <a:off x="10877874" y="1795575"/>
            <a:ext cx="3317663" cy="0"/>
          </a:xfrm>
          <a:prstGeom prst="line">
            <a:avLst/>
          </a:prstGeom>
          <a:ln cap="flat" w="85725">
            <a:solidFill>
              <a:srgbClr val="0D737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6" id="16"/>
          <p:cNvSpPr/>
          <p:nvPr/>
        </p:nvSpPr>
        <p:spPr>
          <a:xfrm flipH="false" flipV="false" rot="0">
            <a:off x="743609" y="3723944"/>
            <a:ext cx="16515691" cy="4523861"/>
          </a:xfrm>
          <a:custGeom>
            <a:avLst/>
            <a:gdLst/>
            <a:ahLst/>
            <a:cxnLst/>
            <a:rect r="r" b="b" t="t" l="l"/>
            <a:pathLst>
              <a:path h="4523861" w="16515691">
                <a:moveTo>
                  <a:pt x="0" y="0"/>
                </a:moveTo>
                <a:lnTo>
                  <a:pt x="16515691" y="0"/>
                </a:lnTo>
                <a:lnTo>
                  <a:pt x="16515691" y="4523861"/>
                </a:lnTo>
                <a:lnTo>
                  <a:pt x="0" y="45238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662" r="0" b="-3662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929038" y="1171575"/>
            <a:ext cx="5826463" cy="1069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000"/>
              </a:lnSpc>
            </a:pPr>
            <a:r>
              <a:rPr lang="en-US" sz="8000">
                <a:solidFill>
                  <a:srgbClr val="FFFFFF"/>
                </a:solidFill>
                <a:latin typeface="League Spartan"/>
              </a:rPr>
              <a:t>Simulation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727014" y="9447772"/>
            <a:ext cx="4393457" cy="839228"/>
            <a:chOff x="0" y="0"/>
            <a:chExt cx="1157124" cy="22103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57125" cy="221031"/>
            </a:xfrm>
            <a:custGeom>
              <a:avLst/>
              <a:gdLst/>
              <a:ahLst/>
              <a:cxnLst/>
              <a:rect r="r" b="b" t="t" l="l"/>
              <a:pathLst>
                <a:path h="221031" w="1157125">
                  <a:moveTo>
                    <a:pt x="203200" y="0"/>
                  </a:moveTo>
                  <a:lnTo>
                    <a:pt x="1157125" y="0"/>
                  </a:lnTo>
                  <a:lnTo>
                    <a:pt x="953925" y="221031"/>
                  </a:lnTo>
                  <a:lnTo>
                    <a:pt x="0" y="22103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969393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01600" y="-38100"/>
              <a:ext cx="953924" cy="2591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5898384" y="9447772"/>
            <a:ext cx="4905032" cy="839228"/>
            <a:chOff x="0" y="0"/>
            <a:chExt cx="1291860" cy="22103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91860" cy="221031"/>
            </a:xfrm>
            <a:custGeom>
              <a:avLst/>
              <a:gdLst/>
              <a:ahLst/>
              <a:cxnLst/>
              <a:rect r="r" b="b" t="t" l="l"/>
              <a:pathLst>
                <a:path h="221031" w="1291860">
                  <a:moveTo>
                    <a:pt x="203200" y="0"/>
                  </a:moveTo>
                  <a:lnTo>
                    <a:pt x="1291860" y="0"/>
                  </a:lnTo>
                  <a:lnTo>
                    <a:pt x="1088660" y="221031"/>
                  </a:lnTo>
                  <a:lnTo>
                    <a:pt x="0" y="22103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969393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01600" y="-38100"/>
              <a:ext cx="1088660" cy="2591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5244191" y="9258300"/>
            <a:ext cx="2664422" cy="1218172"/>
            <a:chOff x="0" y="0"/>
            <a:chExt cx="483446" cy="22103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83446" cy="221031"/>
            </a:xfrm>
            <a:custGeom>
              <a:avLst/>
              <a:gdLst/>
              <a:ahLst/>
              <a:cxnLst/>
              <a:rect r="r" b="b" t="t" l="l"/>
              <a:pathLst>
                <a:path h="221031" w="483446">
                  <a:moveTo>
                    <a:pt x="203200" y="0"/>
                  </a:moveTo>
                  <a:lnTo>
                    <a:pt x="483446" y="0"/>
                  </a:lnTo>
                  <a:lnTo>
                    <a:pt x="280246" y="221031"/>
                  </a:lnTo>
                  <a:lnTo>
                    <a:pt x="0" y="22103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D7377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101600" y="-38100"/>
              <a:ext cx="280246" cy="2591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6854601" y="9258300"/>
            <a:ext cx="2664422" cy="1218172"/>
            <a:chOff x="0" y="0"/>
            <a:chExt cx="483446" cy="221031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83446" cy="221031"/>
            </a:xfrm>
            <a:custGeom>
              <a:avLst/>
              <a:gdLst/>
              <a:ahLst/>
              <a:cxnLst/>
              <a:rect r="r" b="b" t="t" l="l"/>
              <a:pathLst>
                <a:path h="221031" w="483446">
                  <a:moveTo>
                    <a:pt x="203200" y="0"/>
                  </a:moveTo>
                  <a:lnTo>
                    <a:pt x="483446" y="0"/>
                  </a:lnTo>
                  <a:lnTo>
                    <a:pt x="280246" y="221031"/>
                  </a:lnTo>
                  <a:lnTo>
                    <a:pt x="0" y="22103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969393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101600" y="-38100"/>
              <a:ext cx="280246" cy="2591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-10800000">
            <a:off x="4382029" y="4742109"/>
            <a:ext cx="3612868" cy="1430476"/>
            <a:chOff x="0" y="0"/>
            <a:chExt cx="980827" cy="388348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980827" cy="388348"/>
            </a:xfrm>
            <a:custGeom>
              <a:avLst/>
              <a:gdLst/>
              <a:ahLst/>
              <a:cxnLst/>
              <a:rect r="r" b="b" t="t" l="l"/>
              <a:pathLst>
                <a:path h="388348" w="980827">
                  <a:moveTo>
                    <a:pt x="203200" y="388348"/>
                  </a:moveTo>
                  <a:lnTo>
                    <a:pt x="777627" y="388348"/>
                  </a:lnTo>
                  <a:lnTo>
                    <a:pt x="980827" y="0"/>
                  </a:lnTo>
                  <a:lnTo>
                    <a:pt x="0" y="0"/>
                  </a:lnTo>
                  <a:lnTo>
                    <a:pt x="203200" y="388348"/>
                  </a:lnTo>
                  <a:close/>
                </a:path>
              </a:pathLst>
            </a:custGeom>
            <a:solidFill>
              <a:srgbClr val="0D7377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127000" y="-38100"/>
              <a:ext cx="726827" cy="4264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-10800000">
            <a:off x="10681081" y="4742109"/>
            <a:ext cx="3612868" cy="1430476"/>
            <a:chOff x="0" y="0"/>
            <a:chExt cx="980827" cy="388348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980827" cy="388348"/>
            </a:xfrm>
            <a:custGeom>
              <a:avLst/>
              <a:gdLst/>
              <a:ahLst/>
              <a:cxnLst/>
              <a:rect r="r" b="b" t="t" l="l"/>
              <a:pathLst>
                <a:path h="388348" w="980827">
                  <a:moveTo>
                    <a:pt x="203200" y="388348"/>
                  </a:moveTo>
                  <a:lnTo>
                    <a:pt x="777627" y="388348"/>
                  </a:lnTo>
                  <a:lnTo>
                    <a:pt x="980827" y="0"/>
                  </a:lnTo>
                  <a:lnTo>
                    <a:pt x="0" y="0"/>
                  </a:lnTo>
                  <a:lnTo>
                    <a:pt x="203200" y="388348"/>
                  </a:lnTo>
                  <a:close/>
                </a:path>
              </a:pathLst>
            </a:custGeom>
            <a:solidFill>
              <a:srgbClr val="0D7377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127000" y="-38100"/>
              <a:ext cx="726827" cy="4264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7531555" y="6225918"/>
            <a:ext cx="3612868" cy="1435874"/>
            <a:chOff x="0" y="0"/>
            <a:chExt cx="980827" cy="389813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980827" cy="389813"/>
            </a:xfrm>
            <a:custGeom>
              <a:avLst/>
              <a:gdLst/>
              <a:ahLst/>
              <a:cxnLst/>
              <a:rect r="r" b="b" t="t" l="l"/>
              <a:pathLst>
                <a:path h="389813" w="980827">
                  <a:moveTo>
                    <a:pt x="203200" y="389813"/>
                  </a:moveTo>
                  <a:lnTo>
                    <a:pt x="777627" y="389813"/>
                  </a:lnTo>
                  <a:lnTo>
                    <a:pt x="980827" y="0"/>
                  </a:lnTo>
                  <a:lnTo>
                    <a:pt x="0" y="0"/>
                  </a:lnTo>
                  <a:lnTo>
                    <a:pt x="203200" y="389813"/>
                  </a:lnTo>
                  <a:close/>
                </a:path>
              </a:pathLst>
            </a:custGeom>
            <a:solidFill>
              <a:srgbClr val="0D7377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127000" y="-38100"/>
              <a:ext cx="726827" cy="4279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3830606" y="6225918"/>
            <a:ext cx="3612868" cy="1435874"/>
            <a:chOff x="0" y="0"/>
            <a:chExt cx="980827" cy="389813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980827" cy="389813"/>
            </a:xfrm>
            <a:custGeom>
              <a:avLst/>
              <a:gdLst/>
              <a:ahLst/>
              <a:cxnLst/>
              <a:rect r="r" b="b" t="t" l="l"/>
              <a:pathLst>
                <a:path h="389813" w="980827">
                  <a:moveTo>
                    <a:pt x="203200" y="389813"/>
                  </a:moveTo>
                  <a:lnTo>
                    <a:pt x="777627" y="389813"/>
                  </a:lnTo>
                  <a:lnTo>
                    <a:pt x="980827" y="0"/>
                  </a:lnTo>
                  <a:lnTo>
                    <a:pt x="0" y="0"/>
                  </a:lnTo>
                  <a:lnTo>
                    <a:pt x="203200" y="389813"/>
                  </a:lnTo>
                  <a:close/>
                </a:path>
              </a:pathLst>
            </a:custGeom>
            <a:solidFill>
              <a:srgbClr val="0D7377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127000" y="-38100"/>
              <a:ext cx="726827" cy="4279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-1036508" y="9447772"/>
            <a:ext cx="4393457" cy="839228"/>
            <a:chOff x="0" y="0"/>
            <a:chExt cx="1157124" cy="221031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157125" cy="221031"/>
            </a:xfrm>
            <a:custGeom>
              <a:avLst/>
              <a:gdLst/>
              <a:ahLst/>
              <a:cxnLst/>
              <a:rect r="r" b="b" t="t" l="l"/>
              <a:pathLst>
                <a:path h="221031" w="1157125">
                  <a:moveTo>
                    <a:pt x="203200" y="0"/>
                  </a:moveTo>
                  <a:lnTo>
                    <a:pt x="1157125" y="0"/>
                  </a:lnTo>
                  <a:lnTo>
                    <a:pt x="953925" y="221031"/>
                  </a:lnTo>
                  <a:lnTo>
                    <a:pt x="0" y="22103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D7377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101600" y="-38100"/>
              <a:ext cx="953924" cy="2591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2480669" y="9258300"/>
            <a:ext cx="2664422" cy="1218172"/>
            <a:chOff x="0" y="0"/>
            <a:chExt cx="483446" cy="221031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483446" cy="221031"/>
            </a:xfrm>
            <a:custGeom>
              <a:avLst/>
              <a:gdLst/>
              <a:ahLst/>
              <a:cxnLst/>
              <a:rect r="r" b="b" t="t" l="l"/>
              <a:pathLst>
                <a:path h="221031" w="483446">
                  <a:moveTo>
                    <a:pt x="203200" y="0"/>
                  </a:moveTo>
                  <a:lnTo>
                    <a:pt x="483446" y="0"/>
                  </a:lnTo>
                  <a:lnTo>
                    <a:pt x="280246" y="221031"/>
                  </a:lnTo>
                  <a:lnTo>
                    <a:pt x="0" y="22103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969393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101600" y="-38100"/>
              <a:ext cx="280246" cy="2591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9937756" y="9258300"/>
            <a:ext cx="2664422" cy="1218172"/>
            <a:chOff x="0" y="0"/>
            <a:chExt cx="483446" cy="221031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483446" cy="221031"/>
            </a:xfrm>
            <a:custGeom>
              <a:avLst/>
              <a:gdLst/>
              <a:ahLst/>
              <a:cxnLst/>
              <a:rect r="r" b="b" t="t" l="l"/>
              <a:pathLst>
                <a:path h="221031" w="483446">
                  <a:moveTo>
                    <a:pt x="203200" y="0"/>
                  </a:moveTo>
                  <a:lnTo>
                    <a:pt x="483446" y="0"/>
                  </a:lnTo>
                  <a:lnTo>
                    <a:pt x="280246" y="221031"/>
                  </a:lnTo>
                  <a:lnTo>
                    <a:pt x="0" y="22103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D7377"/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101600" y="-38100"/>
              <a:ext cx="280246" cy="2591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4091079" y="9258300"/>
            <a:ext cx="2664422" cy="1218172"/>
            <a:chOff x="0" y="0"/>
            <a:chExt cx="483446" cy="221031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483446" cy="221031"/>
            </a:xfrm>
            <a:custGeom>
              <a:avLst/>
              <a:gdLst/>
              <a:ahLst/>
              <a:cxnLst/>
              <a:rect r="r" b="b" t="t" l="l"/>
              <a:pathLst>
                <a:path h="221031" w="483446">
                  <a:moveTo>
                    <a:pt x="203200" y="0"/>
                  </a:moveTo>
                  <a:lnTo>
                    <a:pt x="483446" y="0"/>
                  </a:lnTo>
                  <a:lnTo>
                    <a:pt x="280246" y="221031"/>
                  </a:lnTo>
                  <a:lnTo>
                    <a:pt x="0" y="22103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D7377"/>
            </a:solidFill>
          </p:spPr>
        </p:sp>
        <p:sp>
          <p:nvSpPr>
            <p:cNvPr name="TextBox 37" id="37"/>
            <p:cNvSpPr txBox="true"/>
            <p:nvPr/>
          </p:nvSpPr>
          <p:spPr>
            <a:xfrm>
              <a:off x="101600" y="-38100"/>
              <a:ext cx="280246" cy="2591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8" id="38"/>
          <p:cNvGrpSpPr/>
          <p:nvPr/>
        </p:nvGrpSpPr>
        <p:grpSpPr>
          <a:xfrm rot="0">
            <a:off x="-306869" y="-436854"/>
            <a:ext cx="18901739" cy="4595566"/>
            <a:chOff x="0" y="0"/>
            <a:chExt cx="4978236" cy="1210355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4978236" cy="1210355"/>
            </a:xfrm>
            <a:custGeom>
              <a:avLst/>
              <a:gdLst/>
              <a:ahLst/>
              <a:cxnLst/>
              <a:rect r="r" b="b" t="t" l="l"/>
              <a:pathLst>
                <a:path h="1210355" w="4978236">
                  <a:moveTo>
                    <a:pt x="0" y="0"/>
                  </a:moveTo>
                  <a:lnTo>
                    <a:pt x="4978236" y="0"/>
                  </a:lnTo>
                  <a:lnTo>
                    <a:pt x="4978236" y="1210355"/>
                  </a:lnTo>
                  <a:lnTo>
                    <a:pt x="0" y="1210355"/>
                  </a:lnTo>
                  <a:close/>
                </a:path>
              </a:pathLst>
            </a:custGeom>
            <a:solidFill>
              <a:srgbClr val="0D7377"/>
            </a:solidFill>
          </p:spPr>
        </p:sp>
        <p:sp>
          <p:nvSpPr>
            <p:cNvPr name="TextBox 40" id="40"/>
            <p:cNvSpPr txBox="true"/>
            <p:nvPr/>
          </p:nvSpPr>
          <p:spPr>
            <a:xfrm>
              <a:off x="0" y="-38100"/>
              <a:ext cx="4978236" cy="12484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41" id="41"/>
          <p:cNvSpPr txBox="true"/>
          <p:nvPr/>
        </p:nvSpPr>
        <p:spPr>
          <a:xfrm rot="0">
            <a:off x="5954580" y="1498816"/>
            <a:ext cx="6378839" cy="10963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299"/>
              </a:lnSpc>
            </a:pPr>
            <a:r>
              <a:rPr lang="en-US" sz="8299">
                <a:solidFill>
                  <a:srgbClr val="FFFFFF"/>
                </a:solidFill>
                <a:latin typeface="League Spartan"/>
              </a:rPr>
              <a:t>Our Team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1625201" y="4684959"/>
            <a:ext cx="2465878" cy="14719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League Spartan"/>
              </a:rPr>
              <a:t>Thogiti</a:t>
            </a:r>
          </a:p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League Spartan"/>
              </a:rPr>
              <a:t>Amar</a:t>
            </a:r>
          </a:p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League Spartan"/>
              </a:rPr>
              <a:t>Sathwik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5059596" y="6534002"/>
            <a:ext cx="2257735" cy="9766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League Spartan"/>
              </a:rPr>
              <a:t>Rachit</a:t>
            </a:r>
          </a:p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League Spartan"/>
              </a:rPr>
              <a:t>Jain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8350900" y="4684959"/>
            <a:ext cx="2149206" cy="14719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League Spartan"/>
              </a:rPr>
              <a:t>Anany </a:t>
            </a:r>
          </a:p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League Spartan"/>
              </a:rPr>
              <a:t>Dev </a:t>
            </a:r>
          </a:p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League Spartan"/>
              </a:rPr>
              <a:t>Choudhary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10976831" y="6534002"/>
            <a:ext cx="3021368" cy="14719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League Spartan"/>
              </a:rPr>
              <a:t>Bandaru</a:t>
            </a:r>
          </a:p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League Spartan"/>
              </a:rPr>
              <a:t>Venkata</a:t>
            </a:r>
          </a:p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League Spartan"/>
              </a:rPr>
              <a:t>Sritan</a:t>
            </a:r>
          </a:p>
        </p:txBody>
      </p:sp>
      <p:grpSp>
        <p:nvGrpSpPr>
          <p:cNvPr name="Group 46" id="46"/>
          <p:cNvGrpSpPr/>
          <p:nvPr/>
        </p:nvGrpSpPr>
        <p:grpSpPr>
          <a:xfrm rot="0">
            <a:off x="1160221" y="6225918"/>
            <a:ext cx="3612868" cy="1435874"/>
            <a:chOff x="0" y="0"/>
            <a:chExt cx="980827" cy="389813"/>
          </a:xfrm>
        </p:grpSpPr>
        <p:sp>
          <p:nvSpPr>
            <p:cNvPr name="Freeform 47" id="47"/>
            <p:cNvSpPr/>
            <p:nvPr/>
          </p:nvSpPr>
          <p:spPr>
            <a:xfrm flipH="false" flipV="false" rot="0">
              <a:off x="0" y="0"/>
              <a:ext cx="980827" cy="389813"/>
            </a:xfrm>
            <a:custGeom>
              <a:avLst/>
              <a:gdLst/>
              <a:ahLst/>
              <a:cxnLst/>
              <a:rect r="r" b="b" t="t" l="l"/>
              <a:pathLst>
                <a:path h="389813" w="980827">
                  <a:moveTo>
                    <a:pt x="203200" y="389813"/>
                  </a:moveTo>
                  <a:lnTo>
                    <a:pt x="777627" y="389813"/>
                  </a:lnTo>
                  <a:lnTo>
                    <a:pt x="980827" y="0"/>
                  </a:lnTo>
                  <a:lnTo>
                    <a:pt x="0" y="0"/>
                  </a:lnTo>
                  <a:lnTo>
                    <a:pt x="203200" y="389813"/>
                  </a:lnTo>
                  <a:close/>
                </a:path>
              </a:pathLst>
            </a:custGeom>
            <a:solidFill>
              <a:srgbClr val="0D7377"/>
            </a:solidFill>
          </p:spPr>
        </p:sp>
        <p:sp>
          <p:nvSpPr>
            <p:cNvPr name="TextBox 48" id="48"/>
            <p:cNvSpPr txBox="true"/>
            <p:nvPr/>
          </p:nvSpPr>
          <p:spPr>
            <a:xfrm>
              <a:off x="127000" y="-38100"/>
              <a:ext cx="726827" cy="4279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49" id="49"/>
          <p:cNvSpPr txBox="true"/>
          <p:nvPr/>
        </p:nvSpPr>
        <p:spPr>
          <a:xfrm rot="0">
            <a:off x="14126357" y="5086350"/>
            <a:ext cx="3021368" cy="9766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League Spartan"/>
              </a:rPr>
              <a:t>Gude</a:t>
            </a:r>
          </a:p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League Spartan"/>
              </a:rPr>
              <a:t>Dayana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>
  <p:cSld>
    <p:bg>
      <p:bgPr>
        <a:solidFill>
          <a:srgbClr val="0D737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4335103" y="1010854"/>
            <a:ext cx="9617795" cy="8265292"/>
            <a:chOff x="0" y="0"/>
            <a:chExt cx="812800" cy="6985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5400000">
            <a:off x="7422548" y="6168229"/>
            <a:ext cx="3442903" cy="5511342"/>
            <a:chOff x="0" y="0"/>
            <a:chExt cx="906773" cy="145154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906773" cy="1451547"/>
            </a:xfrm>
            <a:custGeom>
              <a:avLst/>
              <a:gdLst/>
              <a:ahLst/>
              <a:cxnLst/>
              <a:rect r="r" b="b" t="t" l="l"/>
              <a:pathLst>
                <a:path h="1451547" w="906773">
                  <a:moveTo>
                    <a:pt x="0" y="0"/>
                  </a:moveTo>
                  <a:lnTo>
                    <a:pt x="906773" y="0"/>
                  </a:lnTo>
                  <a:lnTo>
                    <a:pt x="906773" y="1451547"/>
                  </a:lnTo>
                  <a:lnTo>
                    <a:pt x="0" y="145154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906773" cy="14896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5400000">
            <a:off x="7434859" y="-1392571"/>
            <a:ext cx="3442903" cy="5511342"/>
            <a:chOff x="0" y="0"/>
            <a:chExt cx="906773" cy="145154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906773" cy="1451547"/>
            </a:xfrm>
            <a:custGeom>
              <a:avLst/>
              <a:gdLst/>
              <a:ahLst/>
              <a:cxnLst/>
              <a:rect r="r" b="b" t="t" l="l"/>
              <a:pathLst>
                <a:path h="1451547" w="906773">
                  <a:moveTo>
                    <a:pt x="0" y="0"/>
                  </a:moveTo>
                  <a:lnTo>
                    <a:pt x="906773" y="0"/>
                  </a:lnTo>
                  <a:lnTo>
                    <a:pt x="906773" y="1451547"/>
                  </a:lnTo>
                  <a:lnTo>
                    <a:pt x="0" y="145154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906773" cy="14896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-5400000">
            <a:off x="4957496" y="1496218"/>
            <a:ext cx="8373008" cy="7294564"/>
            <a:chOff x="0" y="0"/>
            <a:chExt cx="6350000" cy="553212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350000" cy="5532120"/>
            </a:xfrm>
            <a:custGeom>
              <a:avLst/>
              <a:gdLst/>
              <a:ahLst/>
              <a:cxnLst/>
              <a:rect r="r" b="b" t="t" l="l"/>
              <a:pathLst>
                <a:path h="5532120" w="6350000">
                  <a:moveTo>
                    <a:pt x="4762500" y="0"/>
                  </a:moveTo>
                  <a:lnTo>
                    <a:pt x="1587500" y="0"/>
                  </a:lnTo>
                  <a:lnTo>
                    <a:pt x="0" y="2766060"/>
                  </a:lnTo>
                  <a:lnTo>
                    <a:pt x="1587500" y="5532120"/>
                  </a:lnTo>
                  <a:lnTo>
                    <a:pt x="4762500" y="5532120"/>
                  </a:lnTo>
                  <a:lnTo>
                    <a:pt x="6350000" y="2766060"/>
                  </a:lnTo>
                  <a:lnTo>
                    <a:pt x="4762500" y="0"/>
                  </a:lnTo>
                  <a:close/>
                  <a:moveTo>
                    <a:pt x="4676140" y="5382260"/>
                  </a:moveTo>
                  <a:lnTo>
                    <a:pt x="1673860" y="5382260"/>
                  </a:lnTo>
                  <a:lnTo>
                    <a:pt x="172720" y="2766060"/>
                  </a:lnTo>
                  <a:lnTo>
                    <a:pt x="1673860" y="149860"/>
                  </a:lnTo>
                  <a:lnTo>
                    <a:pt x="4676140" y="149860"/>
                  </a:lnTo>
                  <a:lnTo>
                    <a:pt x="6177280" y="2766060"/>
                  </a:lnTo>
                  <a:lnTo>
                    <a:pt x="4676140" y="5382260"/>
                  </a:lnTo>
                  <a:close/>
                </a:path>
              </a:pathLst>
            </a:custGeom>
            <a:solidFill>
              <a:srgbClr val="0D7377"/>
            </a:solidFill>
          </p:spPr>
        </p:sp>
      </p:grpSp>
      <p:sp>
        <p:nvSpPr>
          <p:cNvPr name="AutoShape 13" id="13"/>
          <p:cNvSpPr/>
          <p:nvPr/>
        </p:nvSpPr>
        <p:spPr>
          <a:xfrm rot="-1715946">
            <a:off x="8894443" y="9327390"/>
            <a:ext cx="3317663" cy="0"/>
          </a:xfrm>
          <a:prstGeom prst="line">
            <a:avLst/>
          </a:prstGeom>
          <a:ln cap="flat" w="85725">
            <a:solidFill>
              <a:srgbClr val="0D737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4" id="14"/>
          <p:cNvSpPr/>
          <p:nvPr/>
        </p:nvSpPr>
        <p:spPr>
          <a:xfrm rot="9084053">
            <a:off x="6088205" y="873885"/>
            <a:ext cx="3317663" cy="0"/>
          </a:xfrm>
          <a:prstGeom prst="line">
            <a:avLst/>
          </a:prstGeom>
          <a:ln cap="flat" w="85725">
            <a:solidFill>
              <a:srgbClr val="0D737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5" id="15"/>
          <p:cNvSpPr/>
          <p:nvPr/>
        </p:nvSpPr>
        <p:spPr>
          <a:xfrm rot="-8950593">
            <a:off x="6057734" y="9272285"/>
            <a:ext cx="3317663" cy="0"/>
          </a:xfrm>
          <a:prstGeom prst="line">
            <a:avLst/>
          </a:prstGeom>
          <a:ln cap="flat" w="85725">
            <a:solidFill>
              <a:srgbClr val="0D737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6" id="16"/>
          <p:cNvSpPr/>
          <p:nvPr/>
        </p:nvSpPr>
        <p:spPr>
          <a:xfrm rot="1849406">
            <a:off x="8924914" y="928990"/>
            <a:ext cx="3317663" cy="0"/>
          </a:xfrm>
          <a:prstGeom prst="line">
            <a:avLst/>
          </a:prstGeom>
          <a:ln cap="flat" w="85725">
            <a:solidFill>
              <a:srgbClr val="0D737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7" id="17"/>
          <p:cNvSpPr txBox="true"/>
          <p:nvPr/>
        </p:nvSpPr>
        <p:spPr>
          <a:xfrm rot="0">
            <a:off x="5725969" y="4456533"/>
            <a:ext cx="6836061" cy="28606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00"/>
              </a:lnSpc>
            </a:pPr>
            <a:r>
              <a:rPr lang="en-US" sz="11000">
                <a:solidFill>
                  <a:srgbClr val="606060"/>
                </a:solidFill>
                <a:latin typeface="League Spartan"/>
              </a:rPr>
              <a:t>THANK YOU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-1805930" y="9447772"/>
            <a:ext cx="4393457" cy="839228"/>
            <a:chOff x="0" y="0"/>
            <a:chExt cx="1157124" cy="221031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157125" cy="221031"/>
            </a:xfrm>
            <a:custGeom>
              <a:avLst/>
              <a:gdLst/>
              <a:ahLst/>
              <a:cxnLst/>
              <a:rect r="r" b="b" t="t" l="l"/>
              <a:pathLst>
                <a:path h="221031" w="1157125">
                  <a:moveTo>
                    <a:pt x="203200" y="0"/>
                  </a:moveTo>
                  <a:lnTo>
                    <a:pt x="1157125" y="0"/>
                  </a:lnTo>
                  <a:lnTo>
                    <a:pt x="953925" y="221031"/>
                  </a:lnTo>
                  <a:lnTo>
                    <a:pt x="0" y="22103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101600" y="-38100"/>
              <a:ext cx="953924" cy="2591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711247" y="9258300"/>
            <a:ext cx="2664422" cy="1218172"/>
            <a:chOff x="0" y="0"/>
            <a:chExt cx="483446" cy="221031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483446" cy="221031"/>
            </a:xfrm>
            <a:custGeom>
              <a:avLst/>
              <a:gdLst/>
              <a:ahLst/>
              <a:cxnLst/>
              <a:rect r="r" b="b" t="t" l="l"/>
              <a:pathLst>
                <a:path h="221031" w="483446">
                  <a:moveTo>
                    <a:pt x="203200" y="0"/>
                  </a:moveTo>
                  <a:lnTo>
                    <a:pt x="483446" y="0"/>
                  </a:lnTo>
                  <a:lnTo>
                    <a:pt x="280246" y="221031"/>
                  </a:lnTo>
                  <a:lnTo>
                    <a:pt x="0" y="22103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969393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101600" y="-38100"/>
              <a:ext cx="280246" cy="2591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3345414" y="9258300"/>
            <a:ext cx="2664422" cy="1218172"/>
            <a:chOff x="0" y="0"/>
            <a:chExt cx="483446" cy="221031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483446" cy="221031"/>
            </a:xfrm>
            <a:custGeom>
              <a:avLst/>
              <a:gdLst/>
              <a:ahLst/>
              <a:cxnLst/>
              <a:rect r="r" b="b" t="t" l="l"/>
              <a:pathLst>
                <a:path h="221031" w="483446">
                  <a:moveTo>
                    <a:pt x="203200" y="0"/>
                  </a:moveTo>
                  <a:lnTo>
                    <a:pt x="483446" y="0"/>
                  </a:lnTo>
                  <a:lnTo>
                    <a:pt x="280246" y="221031"/>
                  </a:lnTo>
                  <a:lnTo>
                    <a:pt x="0" y="22103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101600" y="-38100"/>
              <a:ext cx="280246" cy="2591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12311849" y="0"/>
            <a:ext cx="4393457" cy="839228"/>
            <a:chOff x="0" y="0"/>
            <a:chExt cx="1157124" cy="221031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1157125" cy="221031"/>
            </a:xfrm>
            <a:custGeom>
              <a:avLst/>
              <a:gdLst/>
              <a:ahLst/>
              <a:cxnLst/>
              <a:rect r="r" b="b" t="t" l="l"/>
              <a:pathLst>
                <a:path h="221031" w="1157125">
                  <a:moveTo>
                    <a:pt x="203200" y="0"/>
                  </a:moveTo>
                  <a:lnTo>
                    <a:pt x="1157125" y="0"/>
                  </a:lnTo>
                  <a:lnTo>
                    <a:pt x="953925" y="221031"/>
                  </a:lnTo>
                  <a:lnTo>
                    <a:pt x="0" y="22103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101600" y="-38100"/>
              <a:ext cx="953924" cy="2591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15623578" y="0"/>
            <a:ext cx="2664422" cy="1218172"/>
            <a:chOff x="0" y="0"/>
            <a:chExt cx="483446" cy="221031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483446" cy="221031"/>
            </a:xfrm>
            <a:custGeom>
              <a:avLst/>
              <a:gdLst/>
              <a:ahLst/>
              <a:cxnLst/>
              <a:rect r="r" b="b" t="t" l="l"/>
              <a:pathLst>
                <a:path h="221031" w="483446">
                  <a:moveTo>
                    <a:pt x="203200" y="0"/>
                  </a:moveTo>
                  <a:lnTo>
                    <a:pt x="483446" y="0"/>
                  </a:lnTo>
                  <a:lnTo>
                    <a:pt x="280246" y="221031"/>
                  </a:lnTo>
                  <a:lnTo>
                    <a:pt x="0" y="22103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969393"/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101600" y="-38100"/>
              <a:ext cx="280246" cy="2591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17439436" y="-189472"/>
            <a:ext cx="2664422" cy="1218172"/>
            <a:chOff x="0" y="0"/>
            <a:chExt cx="483446" cy="221031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483446" cy="221031"/>
            </a:xfrm>
            <a:custGeom>
              <a:avLst/>
              <a:gdLst/>
              <a:ahLst/>
              <a:cxnLst/>
              <a:rect r="r" b="b" t="t" l="l"/>
              <a:pathLst>
                <a:path h="221031" w="483446">
                  <a:moveTo>
                    <a:pt x="203200" y="0"/>
                  </a:moveTo>
                  <a:lnTo>
                    <a:pt x="483446" y="0"/>
                  </a:lnTo>
                  <a:lnTo>
                    <a:pt x="280246" y="221031"/>
                  </a:lnTo>
                  <a:lnTo>
                    <a:pt x="0" y="22103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101600" y="-38100"/>
              <a:ext cx="280246" cy="2591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DAF47z5y7sY</dc:identifier>
  <dcterms:modified xsi:type="dcterms:W3CDTF">2011-08-01T06:04:30Z</dcterms:modified>
  <cp:revision>1</cp:revision>
  <dc:title>car parking System</dc:title>
</cp:coreProperties>
</file>